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5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8" r:id="rId7"/>
    <p:sldId id="261" r:id="rId8"/>
    <p:sldId id="262" r:id="rId9"/>
    <p:sldId id="263" r:id="rId10"/>
    <p:sldId id="264" r:id="rId11"/>
    <p:sldId id="265" r:id="rId12"/>
    <p:sldId id="267" r:id="rId13"/>
    <p:sldId id="266" r:id="rId14"/>
  </p:sldIdLst>
  <p:sldSz cx="12192000" cy="6858000"/>
  <p:notesSz cx="6808788" cy="9940925"/>
  <p:embeddedFontLst>
    <p:embeddedFont>
      <p:font typeface="MV Boli" panose="02000500030200090000" pitchFamily="2" charset="0"/>
      <p:regular r:id="rId16"/>
    </p:embeddedFont>
    <p:embeddedFont>
      <p:font typeface="OCR A Extended" panose="020B0604020202020204" charset="0"/>
      <p:regular r:id="rId17"/>
    </p:embeddedFont>
    <p:embeddedFont>
      <p:font typeface="Webdings" panose="05030102010509060703" pitchFamily="18" charset="2"/>
      <p:regular r:id="rId18"/>
    </p:embeddedFont>
    <p:embeddedFont>
      <p:font typeface="Questrial" panose="020B0604020202020204" charset="0"/>
      <p:regular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4E4"/>
    <a:srgbClr val="F3F3F3"/>
    <a:srgbClr val="DBDB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9" d="100"/>
          <a:sy n="89" d="100"/>
        </p:scale>
        <p:origin x="-389" y="-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4638" cy="3727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0880" y="4721940"/>
            <a:ext cx="5447029" cy="447341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30611015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680880" y="4721940"/>
            <a:ext cx="5447029" cy="447341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3" name="Shape 15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4638" cy="3727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77850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>
            <a:spLocks noGrp="1"/>
          </p:cNvSpPr>
          <p:nvPr>
            <p:ph type="body" idx="1"/>
          </p:nvPr>
        </p:nvSpPr>
        <p:spPr>
          <a:xfrm>
            <a:off x="680880" y="4721940"/>
            <a:ext cx="5447029" cy="447341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9" name="Shape 159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4638" cy="3727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810643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 txBox="1">
            <a:spLocks noGrp="1"/>
          </p:cNvSpPr>
          <p:nvPr>
            <p:ph type="body" idx="1"/>
          </p:nvPr>
        </p:nvSpPr>
        <p:spPr>
          <a:xfrm>
            <a:off x="680880" y="4721940"/>
            <a:ext cx="5447029" cy="447341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66" name="Shape 166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4638" cy="3727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731768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 txBox="1">
            <a:spLocks noGrp="1"/>
          </p:cNvSpPr>
          <p:nvPr>
            <p:ph type="body" idx="1"/>
          </p:nvPr>
        </p:nvSpPr>
        <p:spPr>
          <a:xfrm>
            <a:off x="680880" y="4721940"/>
            <a:ext cx="5447029" cy="447341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4" name="Shape 174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4638" cy="3727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875082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>
            <a:spLocks noGrp="1"/>
          </p:cNvSpPr>
          <p:nvPr>
            <p:ph type="body" idx="1"/>
          </p:nvPr>
        </p:nvSpPr>
        <p:spPr>
          <a:xfrm>
            <a:off x="680880" y="4721940"/>
            <a:ext cx="5447029" cy="447341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2" name="Shape 182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4638" cy="3727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185733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 txBox="1">
            <a:spLocks noGrp="1"/>
          </p:cNvSpPr>
          <p:nvPr>
            <p:ph type="body" idx="1"/>
          </p:nvPr>
        </p:nvSpPr>
        <p:spPr>
          <a:xfrm>
            <a:off x="680880" y="4721940"/>
            <a:ext cx="5447029" cy="447341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9" name="Shape 189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4638" cy="3727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71685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 txBox="1">
            <a:spLocks noGrp="1"/>
          </p:cNvSpPr>
          <p:nvPr>
            <p:ph type="body" idx="1"/>
          </p:nvPr>
        </p:nvSpPr>
        <p:spPr>
          <a:xfrm>
            <a:off x="680880" y="4721940"/>
            <a:ext cx="5447029" cy="447341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00" name="Shape 200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4638" cy="3727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04255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 txBox="1">
            <a:spLocks noGrp="1"/>
          </p:cNvSpPr>
          <p:nvPr>
            <p:ph type="body" idx="1"/>
          </p:nvPr>
        </p:nvSpPr>
        <p:spPr>
          <a:xfrm>
            <a:off x="680880" y="4721940"/>
            <a:ext cx="5447029" cy="447341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11" name="Shape 211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4638" cy="3727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989475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 txBox="1">
            <a:spLocks noGrp="1"/>
          </p:cNvSpPr>
          <p:nvPr>
            <p:ph type="body" idx="1"/>
          </p:nvPr>
        </p:nvSpPr>
        <p:spPr>
          <a:xfrm>
            <a:off x="680880" y="4721940"/>
            <a:ext cx="5447029" cy="447341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22" name="Shape 222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4638" cy="3727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142363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 txBox="1">
            <a:spLocks noGrp="1"/>
          </p:cNvSpPr>
          <p:nvPr>
            <p:ph type="body" idx="1"/>
          </p:nvPr>
        </p:nvSpPr>
        <p:spPr>
          <a:xfrm>
            <a:off x="680880" y="4721940"/>
            <a:ext cx="5447029" cy="447341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0" name="Shape 230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4638" cy="3727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369724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 txBox="1">
            <a:spLocks noGrp="1"/>
          </p:cNvSpPr>
          <p:nvPr>
            <p:ph type="body" idx="1"/>
          </p:nvPr>
        </p:nvSpPr>
        <p:spPr>
          <a:xfrm>
            <a:off x="680880" y="4721940"/>
            <a:ext cx="5447029" cy="447341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8" name="Shape 238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4638" cy="3727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152643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foli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hape 13" descr="Droplets-HD-Title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Shape 14"/>
          <p:cNvSpPr txBox="1">
            <a:spLocks noGrp="1"/>
          </p:cNvSpPr>
          <p:nvPr>
            <p:ph type="ctrTitle"/>
          </p:nvPr>
        </p:nvSpPr>
        <p:spPr>
          <a:xfrm>
            <a:off x="1751011" y="1300784"/>
            <a:ext cx="8689975" cy="25092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Questrial"/>
              <a:buNone/>
              <a:defRPr sz="4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1"/>
          </p:nvPr>
        </p:nvSpPr>
        <p:spPr>
          <a:xfrm>
            <a:off x="1751011" y="3886200"/>
            <a:ext cx="8689975" cy="13715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2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200" b="0" i="0" u="none" strike="noStrike" cap="none">
                <a:solidFill>
                  <a:srgbClr val="7F7F7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ctr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ctr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ctr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ctr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ctr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ctr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ctr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ctr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dt" idx="10"/>
          </p:nvPr>
        </p:nvSpPr>
        <p:spPr>
          <a:xfrm>
            <a:off x="7678736" y="588327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ftr" idx="11"/>
          </p:nvPr>
        </p:nvSpPr>
        <p:spPr>
          <a:xfrm>
            <a:off x="913774" y="5883275"/>
            <a:ext cx="6672886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10514010" y="5883275"/>
            <a:ext cx="764214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‹Nr.›</a:t>
            </a:fld>
            <a:endParaRPr lang="en-US" sz="1000" b="0" i="0" u="none" strike="noStrike" cap="none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hape 20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913775" y="618516"/>
            <a:ext cx="10364451" cy="159617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Questrial"/>
              <a:buNone/>
              <a:defRPr sz="3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913774" y="2367091"/>
            <a:ext cx="10363826" cy="342410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101600" algn="l" rtl="0">
              <a:lnSpc>
                <a:spcPct val="12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685800" marR="0" lvl="1" indent="-1143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143000" marR="0" lvl="2" indent="-1270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600200" marR="0" lvl="3" indent="-1397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057400" marR="0" lvl="4" indent="-1397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514600" marR="0" lvl="5" indent="-1397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971800" marR="0" lvl="6" indent="-1397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429000" marR="0" lvl="7" indent="-1397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886200" marR="0" lvl="8" indent="-1397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dt" idx="10"/>
          </p:nvPr>
        </p:nvSpPr>
        <p:spPr>
          <a:xfrm>
            <a:off x="7678736" y="588327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ftr" idx="11"/>
          </p:nvPr>
        </p:nvSpPr>
        <p:spPr>
          <a:xfrm>
            <a:off x="913774" y="5883275"/>
            <a:ext cx="6672886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sldNum" idx="12"/>
          </p:nvPr>
        </p:nvSpPr>
        <p:spPr>
          <a:xfrm>
            <a:off x="10514010" y="5883275"/>
            <a:ext cx="764214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‹Nr.›</a:t>
            </a:fld>
            <a:endParaRPr lang="en-US" sz="1000" b="0" i="0" u="none" strike="noStrike" cap="none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Shape 27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Shape 28"/>
          <p:cNvSpPr txBox="1">
            <a:spLocks noGrp="1"/>
          </p:cNvSpPr>
          <p:nvPr>
            <p:ph type="dt" idx="10"/>
          </p:nvPr>
        </p:nvSpPr>
        <p:spPr>
          <a:xfrm>
            <a:off x="7678736" y="588327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ftr" idx="11"/>
          </p:nvPr>
        </p:nvSpPr>
        <p:spPr>
          <a:xfrm>
            <a:off x="913774" y="5883275"/>
            <a:ext cx="6672886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10514010" y="5883275"/>
            <a:ext cx="764214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‹Nr.›</a:t>
            </a:fld>
            <a:endParaRPr lang="en-US" sz="1000" b="0" i="0" u="none" strike="noStrike" cap="none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Abschnitts- überschrif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Shape 32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913774" y="828562"/>
            <a:ext cx="10351751" cy="273681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Questrial"/>
              <a:buNone/>
              <a:defRPr sz="4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913774" y="3657457"/>
            <a:ext cx="10351751" cy="136818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2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rgbClr val="7F7F7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dt" idx="10"/>
          </p:nvPr>
        </p:nvSpPr>
        <p:spPr>
          <a:xfrm>
            <a:off x="7678736" y="588327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ftr" idx="11"/>
          </p:nvPr>
        </p:nvSpPr>
        <p:spPr>
          <a:xfrm>
            <a:off x="913774" y="5883275"/>
            <a:ext cx="6672886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10514010" y="5883275"/>
            <a:ext cx="764214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‹Nr.›</a:t>
            </a:fld>
            <a:endParaRPr lang="en-US" sz="1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Zwei Inhalte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Shape 39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Shape 40"/>
          <p:cNvSpPr txBox="1">
            <a:spLocks noGrp="1"/>
          </p:cNvSpPr>
          <p:nvPr>
            <p:ph type="title"/>
          </p:nvPr>
        </p:nvSpPr>
        <p:spPr>
          <a:xfrm>
            <a:off x="913775" y="618516"/>
            <a:ext cx="10364451" cy="159617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Questrial"/>
              <a:buNone/>
              <a:defRPr sz="3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1"/>
          </p:nvPr>
        </p:nvSpPr>
        <p:spPr>
          <a:xfrm>
            <a:off x="913774" y="2367091"/>
            <a:ext cx="5106026" cy="342410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101600" algn="l" rtl="0">
              <a:lnSpc>
                <a:spcPct val="12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685800" marR="0" lvl="1" indent="-1143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143000" marR="0" lvl="2" indent="-1270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600200" marR="0" lvl="3" indent="-1397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057400" marR="0" lvl="4" indent="-1397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514600" marR="0" lvl="5" indent="-1397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971800" marR="0" lvl="6" indent="-1397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429000" marR="0" lvl="7" indent="-1397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886200" marR="0" lvl="8" indent="-1397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2"/>
          </p:nvPr>
        </p:nvSpPr>
        <p:spPr>
          <a:xfrm>
            <a:off x="6172200" y="2367091"/>
            <a:ext cx="5105399" cy="342410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101600" algn="l" rtl="0">
              <a:lnSpc>
                <a:spcPct val="12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685800" marR="0" lvl="1" indent="-1143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143000" marR="0" lvl="2" indent="-1270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600200" marR="0" lvl="3" indent="-1397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057400" marR="0" lvl="4" indent="-1397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514600" marR="0" lvl="5" indent="-1397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971800" marR="0" lvl="6" indent="-1397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429000" marR="0" lvl="7" indent="-1397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886200" marR="0" lvl="8" indent="-1397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dt" idx="10"/>
          </p:nvPr>
        </p:nvSpPr>
        <p:spPr>
          <a:xfrm>
            <a:off x="7678736" y="588327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ftr" idx="11"/>
          </p:nvPr>
        </p:nvSpPr>
        <p:spPr>
          <a:xfrm>
            <a:off x="913774" y="5883275"/>
            <a:ext cx="6672886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>
          <a:xfrm>
            <a:off x="10514010" y="5883275"/>
            <a:ext cx="764214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‹Nr.›</a:t>
            </a:fld>
            <a:endParaRPr lang="en-US" sz="1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Vergleich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Shape 47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913775" y="618516"/>
            <a:ext cx="10364451" cy="159617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Questrial"/>
              <a:buNone/>
              <a:defRPr sz="3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1146328" y="2371017"/>
            <a:ext cx="4873474" cy="67999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85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2"/>
          </p:nvPr>
        </p:nvSpPr>
        <p:spPr>
          <a:xfrm>
            <a:off x="913774" y="3051011"/>
            <a:ext cx="5106026" cy="27401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101600" algn="l" rtl="0">
              <a:lnSpc>
                <a:spcPct val="12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685800" marR="0" lvl="1" indent="-1143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143000" marR="0" lvl="2" indent="-1270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600200" marR="0" lvl="3" indent="-1397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057400" marR="0" lvl="4" indent="-1397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514600" marR="0" lvl="5" indent="-1397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971800" marR="0" lvl="6" indent="-1397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429000" marR="0" lvl="7" indent="-1397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886200" marR="0" lvl="8" indent="-1397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body" idx="3"/>
          </p:nvPr>
        </p:nvSpPr>
        <p:spPr>
          <a:xfrm>
            <a:off x="6396423" y="2371017"/>
            <a:ext cx="4881803" cy="67999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85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body" idx="4"/>
          </p:nvPr>
        </p:nvSpPr>
        <p:spPr>
          <a:xfrm>
            <a:off x="6172200" y="3051011"/>
            <a:ext cx="5105401" cy="27401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101600" algn="l" rtl="0">
              <a:lnSpc>
                <a:spcPct val="12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685800" marR="0" lvl="1" indent="-1143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143000" marR="0" lvl="2" indent="-1270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600200" marR="0" lvl="3" indent="-1397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057400" marR="0" lvl="4" indent="-1397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514600" marR="0" lvl="5" indent="-1397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971800" marR="0" lvl="6" indent="-1397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429000" marR="0" lvl="7" indent="-1397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886200" marR="0" lvl="8" indent="-1397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dt" idx="10"/>
          </p:nvPr>
        </p:nvSpPr>
        <p:spPr>
          <a:xfrm>
            <a:off x="7678736" y="588327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ftr" idx="11"/>
          </p:nvPr>
        </p:nvSpPr>
        <p:spPr>
          <a:xfrm>
            <a:off x="913774" y="5883275"/>
            <a:ext cx="6672886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sldNum" idx="12"/>
          </p:nvPr>
        </p:nvSpPr>
        <p:spPr>
          <a:xfrm>
            <a:off x="10514010" y="5883275"/>
            <a:ext cx="764214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‹Nr.›</a:t>
            </a:fld>
            <a:endParaRPr lang="en-US" sz="1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Nur Titel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Shape 57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Shape 58"/>
          <p:cNvSpPr txBox="1">
            <a:spLocks noGrp="1"/>
          </p:cNvSpPr>
          <p:nvPr>
            <p:ph type="title"/>
          </p:nvPr>
        </p:nvSpPr>
        <p:spPr>
          <a:xfrm>
            <a:off x="913775" y="618516"/>
            <a:ext cx="10364451" cy="159617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Questrial"/>
              <a:buNone/>
              <a:defRPr sz="3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dt" idx="10"/>
          </p:nvPr>
        </p:nvSpPr>
        <p:spPr>
          <a:xfrm>
            <a:off x="7678736" y="588327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ftr" idx="11"/>
          </p:nvPr>
        </p:nvSpPr>
        <p:spPr>
          <a:xfrm>
            <a:off x="913774" y="5883275"/>
            <a:ext cx="6672886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sldNum" idx="12"/>
          </p:nvPr>
        </p:nvSpPr>
        <p:spPr>
          <a:xfrm>
            <a:off x="10514010" y="5883275"/>
            <a:ext cx="764214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‹Nr.›</a:t>
            </a:fld>
            <a:endParaRPr lang="en-US" sz="1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Inhalt mit Überschrif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Shape 63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Shape 64"/>
          <p:cNvSpPr txBox="1">
            <a:spLocks noGrp="1"/>
          </p:cNvSpPr>
          <p:nvPr>
            <p:ph type="title"/>
          </p:nvPr>
        </p:nvSpPr>
        <p:spPr>
          <a:xfrm>
            <a:off x="913775" y="609600"/>
            <a:ext cx="3935687" cy="202325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Questrial"/>
              <a:buNone/>
              <a:defRPr sz="32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5078062" y="609600"/>
            <a:ext cx="6200162" cy="5181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101600" algn="l" rtl="0">
              <a:lnSpc>
                <a:spcPct val="12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685800" marR="0" lvl="1" indent="-1143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143000" marR="0" lvl="2" indent="-1270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600200" marR="0" lvl="3" indent="-1397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057400" marR="0" lvl="4" indent="-1397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514600" marR="0" lvl="5" indent="-1397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971800" marR="0" lvl="6" indent="-1397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429000" marR="0" lvl="7" indent="-1397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886200" marR="0" lvl="8" indent="-1397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body" idx="2"/>
          </p:nvPr>
        </p:nvSpPr>
        <p:spPr>
          <a:xfrm>
            <a:off x="913774" y="2632851"/>
            <a:ext cx="3935688" cy="315834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2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dt" idx="10"/>
          </p:nvPr>
        </p:nvSpPr>
        <p:spPr>
          <a:xfrm>
            <a:off x="7678736" y="588327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ftr" idx="11"/>
          </p:nvPr>
        </p:nvSpPr>
        <p:spPr>
          <a:xfrm>
            <a:off x="913774" y="5883275"/>
            <a:ext cx="6672886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sldNum" idx="12"/>
          </p:nvPr>
        </p:nvSpPr>
        <p:spPr>
          <a:xfrm>
            <a:off x="10514010" y="5883275"/>
            <a:ext cx="764214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‹Nr.›</a:t>
            </a:fld>
            <a:endParaRPr lang="en-US" sz="1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Bild mit Überschrif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Shape 71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Shape 72"/>
          <p:cNvSpPr txBox="1">
            <a:spLocks noGrp="1"/>
          </p:cNvSpPr>
          <p:nvPr>
            <p:ph type="title"/>
          </p:nvPr>
        </p:nvSpPr>
        <p:spPr>
          <a:xfrm>
            <a:off x="913774" y="609600"/>
            <a:ext cx="5934968" cy="202325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Questrial"/>
              <a:buNone/>
              <a:defRPr sz="32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3" name="Shape 73"/>
          <p:cNvSpPr>
            <a:spLocks noGrp="1"/>
          </p:cNvSpPr>
          <p:nvPr>
            <p:ph type="pic" idx="2"/>
          </p:nvPr>
        </p:nvSpPr>
        <p:spPr>
          <a:xfrm>
            <a:off x="7424803" y="609600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 cmpd="sng">
            <a:solidFill>
              <a:srgbClr val="EAEAEA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2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913794" y="2632851"/>
            <a:ext cx="5934948" cy="315834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2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7678736" y="588327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913774" y="5883275"/>
            <a:ext cx="6672886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10514010" y="5883275"/>
            <a:ext cx="764214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‹Nr.›</a:t>
            </a:fld>
            <a:endParaRPr lang="en-US" sz="1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abild mit Beschriftung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Shape 79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Shape 80"/>
          <p:cNvSpPr txBox="1">
            <a:spLocks noGrp="1"/>
          </p:cNvSpPr>
          <p:nvPr>
            <p:ph type="title"/>
          </p:nvPr>
        </p:nvSpPr>
        <p:spPr>
          <a:xfrm>
            <a:off x="913794" y="4289373"/>
            <a:ext cx="10364431" cy="81160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Questrial"/>
              <a:buNone/>
              <a:defRPr sz="32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81" name="Shape 81"/>
          <p:cNvSpPr>
            <a:spLocks noGrp="1"/>
          </p:cNvSpPr>
          <p:nvPr>
            <p:ph type="pic" idx="2"/>
          </p:nvPr>
        </p:nvSpPr>
        <p:spPr>
          <a:xfrm>
            <a:off x="1184744" y="698260"/>
            <a:ext cx="9822531" cy="3214136"/>
          </a:xfrm>
          <a:prstGeom prst="roundRect">
            <a:avLst>
              <a:gd name="adj" fmla="val 4944"/>
            </a:avLst>
          </a:prstGeom>
          <a:noFill/>
          <a:ln w="82550" cap="sq" cmpd="sng">
            <a:solidFill>
              <a:srgbClr val="EAEAEA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2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913774" y="5108728"/>
            <a:ext cx="10364451" cy="68247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2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dt" idx="10"/>
          </p:nvPr>
        </p:nvSpPr>
        <p:spPr>
          <a:xfrm>
            <a:off x="7678736" y="588327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ftr" idx="11"/>
          </p:nvPr>
        </p:nvSpPr>
        <p:spPr>
          <a:xfrm>
            <a:off x="913774" y="5883275"/>
            <a:ext cx="6672886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sldNum" idx="12"/>
          </p:nvPr>
        </p:nvSpPr>
        <p:spPr>
          <a:xfrm>
            <a:off x="10514010" y="5883275"/>
            <a:ext cx="764214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‹Nr.›</a:t>
            </a:fld>
            <a:endParaRPr lang="en-US" sz="1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el und Beschriftung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Shape 87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913774" y="609599"/>
            <a:ext cx="10364451" cy="342724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Questrial"/>
              <a:buNone/>
              <a:defRPr sz="32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913775" y="4204821"/>
            <a:ext cx="10364451" cy="158638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2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dt" idx="10"/>
          </p:nvPr>
        </p:nvSpPr>
        <p:spPr>
          <a:xfrm>
            <a:off x="7678736" y="588327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ftr" idx="11"/>
          </p:nvPr>
        </p:nvSpPr>
        <p:spPr>
          <a:xfrm>
            <a:off x="913774" y="5883275"/>
            <a:ext cx="6672886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sldNum" idx="12"/>
          </p:nvPr>
        </p:nvSpPr>
        <p:spPr>
          <a:xfrm>
            <a:off x="10514010" y="5883275"/>
            <a:ext cx="764214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‹Nr.›</a:t>
            </a:fld>
            <a:endParaRPr lang="en-US" sz="1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Zitat mit Beschriftung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Shape 94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1446212" y="609600"/>
            <a:ext cx="9302752" cy="299290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Questrial"/>
              <a:buNone/>
              <a:defRPr sz="32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1720643" y="3610032"/>
            <a:ext cx="8752299" cy="5947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2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97" name="Shape 97"/>
          <p:cNvSpPr txBox="1">
            <a:spLocks noGrp="1"/>
          </p:cNvSpPr>
          <p:nvPr>
            <p:ph type="body" idx="2"/>
          </p:nvPr>
        </p:nvSpPr>
        <p:spPr>
          <a:xfrm>
            <a:off x="913774" y="4372796"/>
            <a:ext cx="10364451" cy="142105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2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98" name="Shape 98"/>
          <p:cNvSpPr txBox="1">
            <a:spLocks noGrp="1"/>
          </p:cNvSpPr>
          <p:nvPr>
            <p:ph type="dt" idx="10"/>
          </p:nvPr>
        </p:nvSpPr>
        <p:spPr>
          <a:xfrm>
            <a:off x="7678736" y="588327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ftr" idx="11"/>
          </p:nvPr>
        </p:nvSpPr>
        <p:spPr>
          <a:xfrm>
            <a:off x="913774" y="5883275"/>
            <a:ext cx="6672886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sldNum" idx="12"/>
          </p:nvPr>
        </p:nvSpPr>
        <p:spPr>
          <a:xfrm>
            <a:off x="10514010" y="5883275"/>
            <a:ext cx="764214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‹Nr.›</a:t>
            </a:fld>
            <a:endParaRPr lang="en-US" sz="1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01" name="Shape 101"/>
          <p:cNvSpPr txBox="1"/>
          <p:nvPr/>
        </p:nvSpPr>
        <p:spPr>
          <a:xfrm>
            <a:off x="1001487" y="754166"/>
            <a:ext cx="609599" cy="58477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Questrial"/>
              <a:buNone/>
            </a:pPr>
            <a:r>
              <a:rPr lang="en-US" sz="8000" b="0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“</a:t>
            </a:r>
          </a:p>
        </p:txBody>
      </p:sp>
      <p:sp>
        <p:nvSpPr>
          <p:cNvPr id="102" name="Shape 102"/>
          <p:cNvSpPr txBox="1"/>
          <p:nvPr/>
        </p:nvSpPr>
        <p:spPr>
          <a:xfrm>
            <a:off x="10557557" y="2993577"/>
            <a:ext cx="609599" cy="58477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Clr>
                <a:schemeClr val="dk1"/>
              </a:buClr>
              <a:buSzPct val="25000"/>
              <a:buFont typeface="Questrial"/>
              <a:buNone/>
            </a:pPr>
            <a:r>
              <a:rPr lang="en-US" sz="8000" b="0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nskarte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Shape 104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Shape 105"/>
          <p:cNvSpPr txBox="1">
            <a:spLocks noGrp="1"/>
          </p:cNvSpPr>
          <p:nvPr>
            <p:ph type="title"/>
          </p:nvPr>
        </p:nvSpPr>
        <p:spPr>
          <a:xfrm>
            <a:off x="913775" y="2138721"/>
            <a:ext cx="10364451" cy="251183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Questrial"/>
              <a:buNone/>
              <a:defRPr sz="32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913775" y="4662335"/>
            <a:ext cx="10364451" cy="11406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2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dt" idx="10"/>
          </p:nvPr>
        </p:nvSpPr>
        <p:spPr>
          <a:xfrm>
            <a:off x="7678736" y="588327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08" name="Shape 108"/>
          <p:cNvSpPr txBox="1">
            <a:spLocks noGrp="1"/>
          </p:cNvSpPr>
          <p:nvPr>
            <p:ph type="ftr" idx="11"/>
          </p:nvPr>
        </p:nvSpPr>
        <p:spPr>
          <a:xfrm>
            <a:off x="913774" y="5883275"/>
            <a:ext cx="6672886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09" name="Shape 109"/>
          <p:cNvSpPr txBox="1">
            <a:spLocks noGrp="1"/>
          </p:cNvSpPr>
          <p:nvPr>
            <p:ph type="sldNum" idx="12"/>
          </p:nvPr>
        </p:nvSpPr>
        <p:spPr>
          <a:xfrm>
            <a:off x="10514010" y="5883275"/>
            <a:ext cx="764214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‹Nr.›</a:t>
            </a:fld>
            <a:endParaRPr lang="en-US" sz="1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Spalte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Shape 111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Shape 112"/>
          <p:cNvSpPr txBox="1">
            <a:spLocks noGrp="1"/>
          </p:cNvSpPr>
          <p:nvPr>
            <p:ph type="title"/>
          </p:nvPr>
        </p:nvSpPr>
        <p:spPr>
          <a:xfrm>
            <a:off x="913774" y="609600"/>
            <a:ext cx="10364451" cy="160509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Questrial"/>
              <a:buNone/>
              <a:defRPr sz="3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913774" y="2367092"/>
            <a:ext cx="3298975" cy="5762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85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14" name="Shape 114"/>
          <p:cNvSpPr txBox="1">
            <a:spLocks noGrp="1"/>
          </p:cNvSpPr>
          <p:nvPr>
            <p:ph type="body" idx="2"/>
          </p:nvPr>
        </p:nvSpPr>
        <p:spPr>
          <a:xfrm>
            <a:off x="913774" y="2943355"/>
            <a:ext cx="3298975" cy="284784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2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15" name="Shape 115"/>
          <p:cNvSpPr txBox="1">
            <a:spLocks noGrp="1"/>
          </p:cNvSpPr>
          <p:nvPr>
            <p:ph type="body" idx="3"/>
          </p:nvPr>
        </p:nvSpPr>
        <p:spPr>
          <a:xfrm>
            <a:off x="4452389" y="2367092"/>
            <a:ext cx="3291521" cy="5762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85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16" name="Shape 116"/>
          <p:cNvSpPr txBox="1">
            <a:spLocks noGrp="1"/>
          </p:cNvSpPr>
          <p:nvPr>
            <p:ph type="body" idx="4"/>
          </p:nvPr>
        </p:nvSpPr>
        <p:spPr>
          <a:xfrm>
            <a:off x="4441348" y="2943355"/>
            <a:ext cx="3303351" cy="284784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2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17" name="Shape 117"/>
          <p:cNvSpPr txBox="1">
            <a:spLocks noGrp="1"/>
          </p:cNvSpPr>
          <p:nvPr>
            <p:ph type="body" idx="5"/>
          </p:nvPr>
        </p:nvSpPr>
        <p:spPr>
          <a:xfrm>
            <a:off x="7973297" y="2367092"/>
            <a:ext cx="3304927" cy="5762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85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18" name="Shape 118"/>
          <p:cNvSpPr txBox="1">
            <a:spLocks noGrp="1"/>
          </p:cNvSpPr>
          <p:nvPr>
            <p:ph type="body" idx="6"/>
          </p:nvPr>
        </p:nvSpPr>
        <p:spPr>
          <a:xfrm>
            <a:off x="7973297" y="2943355"/>
            <a:ext cx="3304927" cy="284784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2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19" name="Shape 119"/>
          <p:cNvSpPr txBox="1">
            <a:spLocks noGrp="1"/>
          </p:cNvSpPr>
          <p:nvPr>
            <p:ph type="dt" idx="10"/>
          </p:nvPr>
        </p:nvSpPr>
        <p:spPr>
          <a:xfrm>
            <a:off x="7678736" y="588327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20" name="Shape 120"/>
          <p:cNvSpPr txBox="1">
            <a:spLocks noGrp="1"/>
          </p:cNvSpPr>
          <p:nvPr>
            <p:ph type="ftr" idx="11"/>
          </p:nvPr>
        </p:nvSpPr>
        <p:spPr>
          <a:xfrm>
            <a:off x="913774" y="5883275"/>
            <a:ext cx="6672886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21" name="Shape 121"/>
          <p:cNvSpPr txBox="1">
            <a:spLocks noGrp="1"/>
          </p:cNvSpPr>
          <p:nvPr>
            <p:ph type="sldNum" idx="12"/>
          </p:nvPr>
        </p:nvSpPr>
        <p:spPr>
          <a:xfrm>
            <a:off x="10514010" y="5883275"/>
            <a:ext cx="764214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‹Nr.›</a:t>
            </a:fld>
            <a:endParaRPr lang="en-US" sz="1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Bildspalte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Shape 123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Shape 124"/>
          <p:cNvSpPr txBox="1">
            <a:spLocks noGrp="1"/>
          </p:cNvSpPr>
          <p:nvPr>
            <p:ph type="title"/>
          </p:nvPr>
        </p:nvSpPr>
        <p:spPr>
          <a:xfrm>
            <a:off x="913774" y="610772"/>
            <a:ext cx="10364451" cy="160392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Questrial"/>
              <a:buNone/>
              <a:defRPr sz="3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913774" y="4204819"/>
            <a:ext cx="3296409" cy="5762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85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2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26" name="Shape 126"/>
          <p:cNvSpPr>
            <a:spLocks noGrp="1"/>
          </p:cNvSpPr>
          <p:nvPr>
            <p:ph type="pic" idx="2"/>
          </p:nvPr>
        </p:nvSpPr>
        <p:spPr>
          <a:xfrm>
            <a:off x="913774" y="2367092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 cmpd="sng">
            <a:solidFill>
              <a:srgbClr val="EAEAEA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2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27" name="Shape 127"/>
          <p:cNvSpPr txBox="1">
            <a:spLocks noGrp="1"/>
          </p:cNvSpPr>
          <p:nvPr>
            <p:ph type="body" idx="3"/>
          </p:nvPr>
        </p:nvSpPr>
        <p:spPr>
          <a:xfrm>
            <a:off x="913774" y="4781082"/>
            <a:ext cx="3296409" cy="101011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2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28" name="Shape 128"/>
          <p:cNvSpPr txBox="1">
            <a:spLocks noGrp="1"/>
          </p:cNvSpPr>
          <p:nvPr>
            <p:ph type="body" idx="4"/>
          </p:nvPr>
        </p:nvSpPr>
        <p:spPr>
          <a:xfrm>
            <a:off x="4442758" y="4204819"/>
            <a:ext cx="3301827" cy="5762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85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2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29" name="Shape 129"/>
          <p:cNvSpPr>
            <a:spLocks noGrp="1"/>
          </p:cNvSpPr>
          <p:nvPr>
            <p:ph type="pic" idx="5"/>
          </p:nvPr>
        </p:nvSpPr>
        <p:spPr>
          <a:xfrm>
            <a:off x="4441348" y="2367092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 cmpd="sng">
            <a:solidFill>
              <a:srgbClr val="EAEAEA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2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30" name="Shape 130"/>
          <p:cNvSpPr txBox="1">
            <a:spLocks noGrp="1"/>
          </p:cNvSpPr>
          <p:nvPr>
            <p:ph type="body" idx="6"/>
          </p:nvPr>
        </p:nvSpPr>
        <p:spPr>
          <a:xfrm>
            <a:off x="4441348" y="4781080"/>
            <a:ext cx="3303352" cy="10101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2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31" name="Shape 131"/>
          <p:cNvSpPr txBox="1">
            <a:spLocks noGrp="1"/>
          </p:cNvSpPr>
          <p:nvPr>
            <p:ph type="body" idx="7"/>
          </p:nvPr>
        </p:nvSpPr>
        <p:spPr>
          <a:xfrm>
            <a:off x="7973297" y="4204819"/>
            <a:ext cx="3300680" cy="5762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85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2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32" name="Shape 132"/>
          <p:cNvSpPr>
            <a:spLocks noGrp="1"/>
          </p:cNvSpPr>
          <p:nvPr>
            <p:ph type="pic" idx="8"/>
          </p:nvPr>
        </p:nvSpPr>
        <p:spPr>
          <a:xfrm>
            <a:off x="7973297" y="2367092"/>
            <a:ext cx="3304927" cy="1524000"/>
          </a:xfrm>
          <a:prstGeom prst="roundRect">
            <a:avLst>
              <a:gd name="adj" fmla="val 8841"/>
            </a:avLst>
          </a:prstGeom>
          <a:noFill/>
          <a:ln w="82550" cap="sq" cmpd="sng">
            <a:solidFill>
              <a:srgbClr val="EAEAEA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2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33" name="Shape 133"/>
          <p:cNvSpPr txBox="1">
            <a:spLocks noGrp="1"/>
          </p:cNvSpPr>
          <p:nvPr>
            <p:ph type="body" idx="9"/>
          </p:nvPr>
        </p:nvSpPr>
        <p:spPr>
          <a:xfrm>
            <a:off x="7973172" y="4781078"/>
            <a:ext cx="3305052" cy="101012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2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34" name="Shape 134"/>
          <p:cNvSpPr txBox="1">
            <a:spLocks noGrp="1"/>
          </p:cNvSpPr>
          <p:nvPr>
            <p:ph type="dt" idx="10"/>
          </p:nvPr>
        </p:nvSpPr>
        <p:spPr>
          <a:xfrm>
            <a:off x="7678736" y="588327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35" name="Shape 135"/>
          <p:cNvSpPr txBox="1">
            <a:spLocks noGrp="1"/>
          </p:cNvSpPr>
          <p:nvPr>
            <p:ph type="ftr" idx="11"/>
          </p:nvPr>
        </p:nvSpPr>
        <p:spPr>
          <a:xfrm>
            <a:off x="913774" y="5883275"/>
            <a:ext cx="6672886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36" name="Shape 136"/>
          <p:cNvSpPr txBox="1">
            <a:spLocks noGrp="1"/>
          </p:cNvSpPr>
          <p:nvPr>
            <p:ph type="sldNum" idx="12"/>
          </p:nvPr>
        </p:nvSpPr>
        <p:spPr>
          <a:xfrm>
            <a:off x="10514010" y="5883275"/>
            <a:ext cx="764214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‹Nr.›</a:t>
            </a:fld>
            <a:endParaRPr lang="en-US" sz="1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el und vertikaler Tex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Shape 138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Shape 139"/>
          <p:cNvSpPr txBox="1">
            <a:spLocks noGrp="1"/>
          </p:cNvSpPr>
          <p:nvPr>
            <p:ph type="title"/>
          </p:nvPr>
        </p:nvSpPr>
        <p:spPr>
          <a:xfrm>
            <a:off x="913775" y="618516"/>
            <a:ext cx="10364451" cy="159617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Questrial"/>
              <a:buNone/>
              <a:defRPr sz="3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 rot="5400000">
            <a:off x="4383947" y="-1103079"/>
            <a:ext cx="3424106" cy="1036445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101600" algn="l" rtl="0">
              <a:lnSpc>
                <a:spcPct val="12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685800" marR="0" lvl="1" indent="-1143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143000" marR="0" lvl="2" indent="-1270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600200" marR="0" lvl="3" indent="-1397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057400" marR="0" lvl="4" indent="-1397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514600" marR="0" lvl="5" indent="-1397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971800" marR="0" lvl="6" indent="-1397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429000" marR="0" lvl="7" indent="-1397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886200" marR="0" lvl="8" indent="-1397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41" name="Shape 141"/>
          <p:cNvSpPr txBox="1">
            <a:spLocks noGrp="1"/>
          </p:cNvSpPr>
          <p:nvPr>
            <p:ph type="dt" idx="10"/>
          </p:nvPr>
        </p:nvSpPr>
        <p:spPr>
          <a:xfrm>
            <a:off x="7678736" y="588327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42" name="Shape 142"/>
          <p:cNvSpPr txBox="1">
            <a:spLocks noGrp="1"/>
          </p:cNvSpPr>
          <p:nvPr>
            <p:ph type="ftr" idx="11"/>
          </p:nvPr>
        </p:nvSpPr>
        <p:spPr>
          <a:xfrm>
            <a:off x="913774" y="5883275"/>
            <a:ext cx="6672886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43" name="Shape 143"/>
          <p:cNvSpPr txBox="1">
            <a:spLocks noGrp="1"/>
          </p:cNvSpPr>
          <p:nvPr>
            <p:ph type="sldNum" idx="12"/>
          </p:nvPr>
        </p:nvSpPr>
        <p:spPr>
          <a:xfrm>
            <a:off x="10514010" y="5883275"/>
            <a:ext cx="764214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‹Nr.›</a:t>
            </a:fld>
            <a:endParaRPr lang="en-US" sz="1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kaler Titel und Tex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Shape 145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Shape 146"/>
          <p:cNvSpPr txBox="1">
            <a:spLocks noGrp="1"/>
          </p:cNvSpPr>
          <p:nvPr>
            <p:ph type="title"/>
          </p:nvPr>
        </p:nvSpPr>
        <p:spPr>
          <a:xfrm rot="5400000">
            <a:off x="7410763" y="1923737"/>
            <a:ext cx="5181599" cy="255332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Questrial"/>
              <a:buNone/>
              <a:defRPr sz="3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47" name="Shape 147"/>
          <p:cNvSpPr txBox="1">
            <a:spLocks noGrp="1"/>
          </p:cNvSpPr>
          <p:nvPr>
            <p:ph type="body" idx="1"/>
          </p:nvPr>
        </p:nvSpPr>
        <p:spPr>
          <a:xfrm rot="5400000">
            <a:off x="2152337" y="-628961"/>
            <a:ext cx="5181599" cy="765872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101600" algn="l" rtl="0">
              <a:lnSpc>
                <a:spcPct val="12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685800" marR="0" lvl="1" indent="-1143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143000" marR="0" lvl="2" indent="-1270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600200" marR="0" lvl="3" indent="-1397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057400" marR="0" lvl="4" indent="-1397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514600" marR="0" lvl="5" indent="-1397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971800" marR="0" lvl="6" indent="-1397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429000" marR="0" lvl="7" indent="-1397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886200" marR="0" lvl="8" indent="-1397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48" name="Shape 148"/>
          <p:cNvSpPr txBox="1">
            <a:spLocks noGrp="1"/>
          </p:cNvSpPr>
          <p:nvPr>
            <p:ph type="dt" idx="10"/>
          </p:nvPr>
        </p:nvSpPr>
        <p:spPr>
          <a:xfrm>
            <a:off x="7678736" y="588327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49" name="Shape 149"/>
          <p:cNvSpPr txBox="1">
            <a:spLocks noGrp="1"/>
          </p:cNvSpPr>
          <p:nvPr>
            <p:ph type="ftr" idx="11"/>
          </p:nvPr>
        </p:nvSpPr>
        <p:spPr>
          <a:xfrm>
            <a:off x="913774" y="5883275"/>
            <a:ext cx="6672886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50" name="Shape 150"/>
          <p:cNvSpPr txBox="1">
            <a:spLocks noGrp="1"/>
          </p:cNvSpPr>
          <p:nvPr>
            <p:ph type="sldNum" idx="12"/>
          </p:nvPr>
        </p:nvSpPr>
        <p:spPr>
          <a:xfrm>
            <a:off x="10514010" y="5883275"/>
            <a:ext cx="764214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‹Nr.›</a:t>
            </a:fld>
            <a:endParaRPr lang="en-US" sz="1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100000">
              <a:srgbClr val="B7B7B7"/>
            </a:gs>
          </a:gsLst>
          <a:lin ang="5400000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hape 6" descr="\\DROBO-FS\QuickDrops\JB\PPTX NG\Droplets\LightingOverlay.png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0" y="0"/>
            <a:ext cx="1219200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hape 7"/>
          <p:cNvSpPr txBox="1">
            <a:spLocks noGrp="1"/>
          </p:cNvSpPr>
          <p:nvPr>
            <p:ph type="title"/>
          </p:nvPr>
        </p:nvSpPr>
        <p:spPr>
          <a:xfrm>
            <a:off x="913775" y="618516"/>
            <a:ext cx="10364451" cy="159617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Questrial"/>
              <a:buNone/>
              <a:defRPr sz="3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body" idx="1"/>
          </p:nvPr>
        </p:nvSpPr>
        <p:spPr>
          <a:xfrm>
            <a:off x="913775" y="2367092"/>
            <a:ext cx="10364451" cy="342410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101600" algn="l" rtl="0">
              <a:lnSpc>
                <a:spcPct val="12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685800" marR="0" lvl="1" indent="-1143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143000" marR="0" lvl="2" indent="-1270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600200" marR="0" lvl="3" indent="-1397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057400" marR="0" lvl="4" indent="-1397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514600" marR="0" lvl="5" indent="-1397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971800" marR="0" lvl="6" indent="-1397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429000" marR="0" lvl="7" indent="-1397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886200" marR="0" lvl="8" indent="-139700" algn="l" rtl="0">
              <a:lnSpc>
                <a:spcPct val="12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dt" idx="10"/>
          </p:nvPr>
        </p:nvSpPr>
        <p:spPr>
          <a:xfrm>
            <a:off x="7678736" y="588327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11"/>
          </p:nvPr>
        </p:nvSpPr>
        <p:spPr>
          <a:xfrm>
            <a:off x="913774" y="5883275"/>
            <a:ext cx="6672886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ldNum" idx="12"/>
          </p:nvPr>
        </p:nvSpPr>
        <p:spPr>
          <a:xfrm>
            <a:off x="10514010" y="5883275"/>
            <a:ext cx="764214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‹Nr.›</a:t>
            </a:fld>
            <a:endParaRPr lang="en-US" sz="1000" b="0" i="0" u="none" strike="noStrike" cap="none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>
            <a:spLocks noGrp="1"/>
          </p:cNvSpPr>
          <p:nvPr>
            <p:ph type="ctrTitle"/>
          </p:nvPr>
        </p:nvSpPr>
        <p:spPr>
          <a:xfrm>
            <a:off x="1751011" y="1300784"/>
            <a:ext cx="8689975" cy="250921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lvl="0">
              <a:buSzPct val="25000"/>
            </a:pPr>
            <a:r>
              <a:rPr lang="en-US" dirty="0" err="1">
                <a:latin typeface="OCR A Extended" panose="02010509020102010303" pitchFamily="50" charset="0"/>
                <a:sym typeface="Webdings" panose="05030102010509060703" pitchFamily="18" charset="2"/>
              </a:rPr>
              <a:t>intern</a:t>
            </a:r>
            <a:r>
              <a:rPr lang="en-US" sz="2400" dirty="0" err="1">
                <a:solidFill>
                  <a:srgbClr val="FF0000"/>
                </a:solidFill>
                <a:latin typeface="OCR A Extended" panose="02010509020102010303" pitchFamily="50" charset="0"/>
                <a:sym typeface="Webdings" panose="05030102010509060703" pitchFamily="18" charset="2"/>
              </a:rPr>
              <a:t></a:t>
            </a:r>
            <a:r>
              <a:rPr lang="en-US" dirty="0" err="1">
                <a:latin typeface="OCR A Extended" panose="02010509020102010303" pitchFamily="50" charset="0"/>
              </a:rPr>
              <a:t>at</a:t>
            </a:r>
            <a:endParaRPr lang="en-US" sz="4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Shape 156"/>
          <p:cNvSpPr txBox="1">
            <a:spLocks noGrp="1"/>
          </p:cNvSpPr>
          <p:nvPr>
            <p:ph type="subTitle" idx="1"/>
          </p:nvPr>
        </p:nvSpPr>
        <p:spPr>
          <a:xfrm>
            <a:off x="1751011" y="3886200"/>
            <a:ext cx="8689975" cy="137159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2800" b="0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UNSER INTERNATSLEBEN IN FEISTRITZ…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9108574" y="6242447"/>
            <a:ext cx="36576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000" b="1" i="1" dirty="0" smtClean="0">
                <a:latin typeface="OCR A Extended" panose="02010509020102010303" pitchFamily="50" charset="0"/>
              </a:rPr>
              <a:t>Made by Laura Reif</a:t>
            </a:r>
          </a:p>
          <a:p>
            <a:endParaRPr lang="de-AT" dirty="0">
              <a:latin typeface="OCR A Extended" panose="02010509020102010303" pitchFamily="50" charset="0"/>
            </a:endParaRPr>
          </a:p>
        </p:txBody>
      </p:sp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>
            <a:spLocks noGrp="1"/>
          </p:cNvSpPr>
          <p:nvPr>
            <p:ph type="title"/>
          </p:nvPr>
        </p:nvSpPr>
        <p:spPr>
          <a:xfrm>
            <a:off x="913775" y="618516"/>
            <a:ext cx="10364451" cy="159617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dk1"/>
                </a:solidFill>
                <a:latin typeface="MV Boli" panose="02000500030200090000" pitchFamily="2" charset="0"/>
                <a:ea typeface="Arial"/>
                <a:cs typeface="MV Boli" panose="02000500030200090000" pitchFamily="2" charset="0"/>
                <a:sym typeface="Arial"/>
              </a:rPr>
              <a:t>…IST</a:t>
            </a:r>
          </a:p>
        </p:txBody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913774" y="2367091"/>
            <a:ext cx="10363826" cy="342410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MV Boli" panose="02000500030200090000" pitchFamily="2" charset="0"/>
                <a:ea typeface="Arial"/>
                <a:cs typeface="MV Boli" panose="02000500030200090000" pitchFamily="2" charset="0"/>
                <a:sym typeface="Arial"/>
              </a:rPr>
              <a:t>LAUT</a:t>
            </a:r>
          </a:p>
          <a:p>
            <a:pPr marL="228600" marR="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MV Boli" panose="02000500030200090000" pitchFamily="2" charset="0"/>
                <a:ea typeface="Arial"/>
                <a:cs typeface="MV Boli" panose="02000500030200090000" pitchFamily="2" charset="0"/>
                <a:sym typeface="Arial"/>
              </a:rPr>
              <a:t>LUSTIG</a:t>
            </a:r>
          </a:p>
          <a:p>
            <a:pPr marL="228600" marR="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MV Boli" panose="02000500030200090000" pitchFamily="2" charset="0"/>
                <a:ea typeface="Arial"/>
                <a:cs typeface="MV Boli" panose="02000500030200090000" pitchFamily="2" charset="0"/>
                <a:sym typeface="Arial"/>
              </a:rPr>
              <a:t>ANSTRENGEND</a:t>
            </a:r>
          </a:p>
          <a:p>
            <a:pPr marL="228600" marR="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MV Boli" panose="02000500030200090000" pitchFamily="2" charset="0"/>
                <a:ea typeface="Arial"/>
                <a:cs typeface="MV Boli" panose="02000500030200090000" pitchFamily="2" charset="0"/>
                <a:sym typeface="Arial"/>
              </a:rPr>
              <a:t>BELEBT</a:t>
            </a:r>
          </a:p>
          <a:p>
            <a:pPr marL="228600" marR="0" lvl="0" indent="-228600" algn="l" rtl="0">
              <a:lnSpc>
                <a:spcPct val="12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MV Boli" panose="02000500030200090000" pitchFamily="2" charset="0"/>
                <a:ea typeface="Arial"/>
                <a:cs typeface="MV Boli" panose="02000500030200090000" pitchFamily="2" charset="0"/>
                <a:sym typeface="Arial"/>
              </a:rPr>
              <a:t>NIE LANGWEILIG  </a:t>
            </a:r>
          </a:p>
        </p:txBody>
      </p:sp>
      <p:pic>
        <p:nvPicPr>
          <p:cNvPr id="163" name="Shape 1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61185" y="2645516"/>
            <a:ext cx="5316415" cy="299048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spd="slow" advTm="10000"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6805684" y="141880"/>
            <a:ext cx="4056227" cy="1395927"/>
          </a:xfrm>
          <a:prstGeom prst="wedgeRoundRectCallout">
            <a:avLst>
              <a:gd name="adj1" fmla="val 89066"/>
              <a:gd name="adj2" fmla="val -31852"/>
              <a:gd name="adj3" fmla="val 16667"/>
            </a:avLst>
          </a:prstGeom>
          <a:solidFill>
            <a:srgbClr val="00B0F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2300" b="0" i="0" u="none" strike="noStrike" cap="none" dirty="0" err="1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Wieso</a:t>
            </a:r>
            <a:r>
              <a:rPr lang="en-US" sz="2300" b="0" i="0" u="none" strike="noStrike" cap="none" dirty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bist</a:t>
            </a:r>
            <a:r>
              <a:rPr lang="en-US" sz="2300" b="0" i="0" u="none" strike="noStrike" cap="none" dirty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du </a:t>
            </a:r>
            <a:r>
              <a:rPr lang="en-US" sz="2300" b="0" i="0" u="none" strike="noStrike" cap="none" dirty="0" err="1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eigentlich</a:t>
            </a:r>
            <a:r>
              <a:rPr lang="en-US" sz="2300" b="0" i="0" u="none" strike="noStrike" cap="none" dirty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im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Internat</a:t>
            </a:r>
            <a:r>
              <a:rPr lang="en-US" sz="2300" b="0" i="0" u="none" strike="noStrike" cap="none" dirty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? </a:t>
            </a:r>
            <a:r>
              <a:rPr lang="en-US" sz="2300" b="0" i="0" u="none" strike="noStrike" cap="none" dirty="0" err="1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Ich</a:t>
            </a:r>
            <a:r>
              <a:rPr lang="en-US" sz="2300" b="0" i="0" u="none" strike="noStrike" cap="none" dirty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find </a:t>
            </a:r>
            <a:r>
              <a:rPr lang="en-US" sz="2300" b="0" i="0" u="none" strike="noStrike" cap="none" dirty="0" err="1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es</a:t>
            </a:r>
            <a:r>
              <a:rPr lang="en-US" sz="2300" b="0" i="0" u="none" strike="noStrike" cap="none" dirty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viel</a:t>
            </a:r>
            <a:r>
              <a:rPr lang="en-US" sz="2300" b="0" i="0" u="none" strike="noStrike" cap="none" dirty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besser</a:t>
            </a:r>
            <a:r>
              <a:rPr lang="en-US" sz="2300" b="0" i="0" u="none" strike="noStrike" cap="none" dirty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jeden</a:t>
            </a:r>
            <a:r>
              <a:rPr lang="en-US" sz="2300" b="0" i="0" u="none" strike="noStrike" cap="none" dirty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Tag 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nach</a:t>
            </a:r>
            <a:r>
              <a:rPr lang="en-US" sz="2300" dirty="0" err="1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ause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zu</a:t>
            </a:r>
            <a:r>
              <a:rPr lang="en-US" sz="2300" b="0" i="0" u="none" strike="noStrike" cap="none" dirty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fahren</a:t>
            </a:r>
            <a:endParaRPr lang="en-US" sz="2300" b="0" i="0" u="none" strike="noStrike" cap="none" dirty="0">
              <a:solidFill>
                <a:schemeClr val="dk1"/>
              </a:solidFill>
              <a:latin typeface="MV Boli" panose="02000500030200090000" pitchFamily="2" charset="0"/>
              <a:cs typeface="MV Boli" panose="02000500030200090000" pitchFamily="2" charset="0"/>
              <a:sym typeface="Arial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1289712" y="906923"/>
            <a:ext cx="3174809" cy="3129499"/>
          </a:xfrm>
          <a:prstGeom prst="wedgeRoundRectCallout">
            <a:avLst>
              <a:gd name="adj1" fmla="val -93669"/>
              <a:gd name="adj2" fmla="val -47143"/>
              <a:gd name="adj3" fmla="val 16667"/>
            </a:avLst>
          </a:prstGeom>
          <a:solidFill>
            <a:srgbClr val="92D05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2300" b="0" i="0" u="none" strike="noStrike" cap="none" dirty="0" err="1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Anfangs</a:t>
            </a:r>
            <a:r>
              <a:rPr lang="en-US" sz="2300" b="0" i="0" u="none" strike="noStrike" cap="none" dirty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war </a:t>
            </a:r>
            <a:r>
              <a:rPr lang="en-US" sz="2300" b="0" i="0" u="none" strike="noStrike" cap="none" dirty="0" err="1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ich</a:t>
            </a:r>
            <a:r>
              <a:rPr lang="en-US" sz="2300" b="0" i="0" u="none" strike="noStrike" cap="none" dirty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mir</a:t>
            </a:r>
            <a:r>
              <a:rPr lang="en-US" sz="2300" b="0" i="0" u="none" strike="noStrike" cap="none" dirty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nicht</a:t>
            </a:r>
            <a:r>
              <a:rPr lang="en-US" sz="2300" b="0" i="0" u="none" strike="noStrike" cap="none" dirty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sicher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, </a:t>
            </a:r>
            <a:r>
              <a:rPr lang="en-US" sz="2300" b="0" i="0" u="none" strike="noStrike" cap="none" dirty="0" err="1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aber</a:t>
            </a:r>
            <a:r>
              <a:rPr lang="en-US" sz="2300" b="0" i="0" u="none" strike="noStrike" cap="none" dirty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jetzt</a:t>
            </a:r>
            <a:r>
              <a:rPr lang="en-US" sz="2300" b="0" i="0" u="none" strike="noStrike" cap="none" dirty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will </a:t>
            </a:r>
            <a:r>
              <a:rPr lang="en-US" sz="2300" b="0" i="0" u="none" strike="noStrike" cap="none" dirty="0" err="1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ich</a:t>
            </a:r>
            <a:r>
              <a:rPr lang="en-US" sz="2300" b="0" i="0" u="none" strike="noStrike" cap="none" dirty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gar </a:t>
            </a:r>
            <a:r>
              <a:rPr lang="en-US" sz="2300" b="0" i="0" u="none" strike="noStrike" cap="none" dirty="0" err="1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nicht</a:t>
            </a:r>
            <a:r>
              <a:rPr lang="en-US" sz="2300" b="0" i="0" u="none" strike="noStrike" cap="none" dirty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mehr</a:t>
            </a:r>
            <a:r>
              <a:rPr lang="en-US" sz="2300" b="0" i="0" u="none" strike="noStrike" cap="none" dirty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nach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ause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fahren</a:t>
            </a:r>
            <a:r>
              <a:rPr lang="en-US" sz="2300" b="0" i="0" u="none" strike="noStrike" cap="none" dirty="0">
                <a:solidFill>
                  <a:schemeClr val="dk1"/>
                </a:solidFill>
                <a:latin typeface="+mj-lt"/>
                <a:cs typeface="MV Boli" panose="02000500030200090000" pitchFamily="2" charset="0"/>
                <a:sym typeface="Arial"/>
              </a:rPr>
              <a:t>.</a:t>
            </a:r>
            <a:r>
              <a:rPr lang="en-US" sz="2300" b="0" i="0" u="none" strike="noStrike" cap="none" dirty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Außerdem</a:t>
            </a:r>
            <a:r>
              <a:rPr lang="en-US" sz="2300" b="0" i="0" u="none" strike="noStrike" cap="none" dirty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fahr</a:t>
            </a:r>
            <a:r>
              <a:rPr lang="en-US" sz="2300" b="0" i="0" u="none" strike="noStrike" cap="none" dirty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ich</a:t>
            </a:r>
            <a:r>
              <a:rPr lang="en-US" sz="2300" b="0" i="0" u="none" strike="noStrike" cap="none" dirty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immer</a:t>
            </a:r>
            <a:r>
              <a:rPr lang="en-US" sz="2300" b="0" i="0" u="none" strike="noStrike" cap="none" dirty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ewig</a:t>
            </a:r>
            <a:r>
              <a:rPr lang="en-US" sz="2300" b="0" i="0" u="none" strike="noStrike" cap="none" dirty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bis</a:t>
            </a:r>
            <a:r>
              <a:rPr lang="en-US" sz="2300" b="0" i="0" u="none" strike="noStrike" cap="none" dirty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ich</a:t>
            </a:r>
            <a:r>
              <a:rPr lang="en-US" sz="2300" b="0" i="0" u="none" strike="noStrike" cap="none" dirty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Zuhause</a:t>
            </a:r>
            <a:r>
              <a:rPr lang="en-US" sz="2300" b="0" i="0" u="none" strike="noStrike" cap="none" dirty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bin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+mj-lt"/>
                <a:cs typeface="MV Boli" panose="02000500030200090000" pitchFamily="2" charset="0"/>
                <a:sym typeface="Arial"/>
              </a:rPr>
              <a:t>.</a:t>
            </a:r>
            <a:endParaRPr lang="en-US" sz="2300" b="0" i="0" u="none" strike="noStrike" cap="none" dirty="0">
              <a:solidFill>
                <a:schemeClr val="dk1"/>
              </a:solidFill>
              <a:latin typeface="+mj-lt"/>
              <a:cs typeface="MV Boli" panose="02000500030200090000" pitchFamily="2" charset="0"/>
              <a:sym typeface="Arial"/>
            </a:endParaRPr>
          </a:p>
        </p:txBody>
      </p:sp>
      <p:pic>
        <p:nvPicPr>
          <p:cNvPr id="170" name="Shape 1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6038" y="5002182"/>
            <a:ext cx="4062156" cy="976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Shape 171" descr="IMG-20161114-WA0009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21600" y="1537807"/>
            <a:ext cx="3756201" cy="50082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Tm="10000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Shape 17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68033" y="5396353"/>
            <a:ext cx="3098311" cy="6410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Shape 179" descr="IMG-20161110-WA0011.jpg"/>
          <p:cNvPicPr preferRelativeResize="0"/>
          <p:nvPr/>
        </p:nvPicPr>
        <p:blipFill rotWithShape="1">
          <a:blip r:embed="rId4">
            <a:alphaModFix/>
          </a:blip>
          <a:srcRect b="21315"/>
          <a:stretch/>
        </p:blipFill>
        <p:spPr>
          <a:xfrm>
            <a:off x="6678675" y="2393590"/>
            <a:ext cx="4065998" cy="42658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Shape 169"/>
          <p:cNvSpPr/>
          <p:nvPr/>
        </p:nvSpPr>
        <p:spPr>
          <a:xfrm>
            <a:off x="1946874" y="2393590"/>
            <a:ext cx="4378426" cy="2860646"/>
          </a:xfrm>
          <a:prstGeom prst="wedgeRoundRectCallout">
            <a:avLst>
              <a:gd name="adj1" fmla="val -93669"/>
              <a:gd name="adj2" fmla="val -47143"/>
              <a:gd name="adj3" fmla="val 16667"/>
            </a:avLst>
          </a:prstGeom>
          <a:solidFill>
            <a:srgbClr val="92D05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Das 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dachte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ich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anfangs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auch</a:t>
            </a:r>
            <a:r>
              <a:rPr lang="en-US" sz="2300" dirty="0" smtClean="0">
                <a:solidFill>
                  <a:schemeClr val="dk1"/>
                </a:solidFill>
                <a:latin typeface="+mn-lt"/>
                <a:cs typeface="MV Boli" panose="02000500030200090000" pitchFamily="2" charset="0"/>
              </a:rPr>
              <a:t>. 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Aber 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es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ist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gar 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nicht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schlimm</a:t>
            </a:r>
            <a:r>
              <a:rPr lang="en-US" sz="2300" dirty="0" smtClean="0">
                <a:solidFill>
                  <a:schemeClr val="dk1"/>
                </a:solidFill>
                <a:latin typeface="+mn-lt"/>
                <a:cs typeface="MV Boli" panose="02000500030200090000" pitchFamily="2" charset="0"/>
              </a:rPr>
              <a:t>.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Wenn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es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mal 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zu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laut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ist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oder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ich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Privatsphäre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will, 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geh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ich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einfach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wo 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anders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hin</a:t>
            </a:r>
            <a:r>
              <a:rPr lang="en-US" sz="2300" dirty="0" smtClean="0">
                <a:solidFill>
                  <a:schemeClr val="dk1"/>
                </a:solidFill>
                <a:latin typeface="+mn-lt"/>
                <a:cs typeface="MV Boli" panose="02000500030200090000" pitchFamily="2" charset="0"/>
              </a:rPr>
              <a:t>.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Mit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der 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Zeit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gewöhnt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man 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sich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daran</a:t>
            </a:r>
            <a:r>
              <a:rPr lang="en-US" sz="2300" dirty="0">
                <a:solidFill>
                  <a:schemeClr val="dk1"/>
                </a:solidFill>
                <a:latin typeface="+mn-lt"/>
                <a:cs typeface="MV Boli" panose="02000500030200090000" pitchFamily="2" charset="0"/>
              </a:rPr>
              <a:t>.</a:t>
            </a:r>
            <a:endParaRPr lang="en-US" sz="2300" b="0" i="0" u="none" strike="noStrike" cap="none" dirty="0">
              <a:solidFill>
                <a:schemeClr val="dk1"/>
              </a:solidFill>
              <a:latin typeface="+mn-lt"/>
              <a:cs typeface="MV Boli" panose="02000500030200090000" pitchFamily="2" charset="0"/>
              <a:sym typeface="Arial"/>
            </a:endParaRPr>
          </a:p>
        </p:txBody>
      </p:sp>
      <p:sp>
        <p:nvSpPr>
          <p:cNvPr id="10" name="Shape 168"/>
          <p:cNvSpPr/>
          <p:nvPr/>
        </p:nvSpPr>
        <p:spPr>
          <a:xfrm>
            <a:off x="6678675" y="179867"/>
            <a:ext cx="4056227" cy="2147582"/>
          </a:xfrm>
          <a:prstGeom prst="wedgeRoundRectCallout">
            <a:avLst>
              <a:gd name="adj1" fmla="val 89066"/>
              <a:gd name="adj2" fmla="val -31852"/>
              <a:gd name="adj3" fmla="val 16667"/>
            </a:avLst>
          </a:prstGeom>
          <a:solidFill>
            <a:srgbClr val="00B0F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Wie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ist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es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so? 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Ich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kann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mir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das 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irgendwie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nicht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vorstellen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+mn-lt"/>
                <a:cs typeface="MV Boli" panose="02000500030200090000" pitchFamily="2" charset="0"/>
                <a:sym typeface="Arial"/>
              </a:rPr>
              <a:t>.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Nie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allein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sein, 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nie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Ruhe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haben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, fast 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keine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Privatspähre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und 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es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ist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immer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laut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+mn-lt"/>
                <a:cs typeface="MV Boli" panose="02000500030200090000" pitchFamily="2" charset="0"/>
                <a:sym typeface="Arial"/>
              </a:rPr>
              <a:t>. </a:t>
            </a:r>
            <a:endParaRPr lang="en-US" sz="2300" b="0" i="0" u="none" strike="noStrike" cap="none" dirty="0">
              <a:solidFill>
                <a:schemeClr val="dk1"/>
              </a:solidFill>
              <a:latin typeface="+mn-lt"/>
              <a:cs typeface="MV Boli" panose="02000500030200090000" pitchFamily="2" charset="0"/>
              <a:sym typeface="Arial"/>
            </a:endParaRPr>
          </a:p>
        </p:txBody>
      </p:sp>
    </p:spTree>
  </p:cSld>
  <p:clrMapOvr>
    <a:masterClrMapping/>
  </p:clrMapOvr>
  <p:transition spd="slow" advTm="10000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 txBox="1">
            <a:spLocks noGrp="1"/>
          </p:cNvSpPr>
          <p:nvPr>
            <p:ph type="title" idx="4294967295"/>
          </p:nvPr>
        </p:nvSpPr>
        <p:spPr>
          <a:xfrm>
            <a:off x="3421063" y="593470"/>
            <a:ext cx="8770937" cy="70961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rgbClr val="00B0F0"/>
              </a:buClr>
              <a:buSzPct val="25000"/>
              <a:buFont typeface="Arial"/>
              <a:buNone/>
            </a:pPr>
            <a:r>
              <a:rPr lang="en-US" sz="3240" b="0" i="0" u="sng" strike="noStrike" cap="none" dirty="0">
                <a:solidFill>
                  <a:srgbClr val="00B0F0"/>
                </a:solidFill>
                <a:latin typeface="MV Boli" panose="02000500030200090000" pitchFamily="2" charset="0"/>
                <a:ea typeface="Arial"/>
                <a:cs typeface="MV Boli" panose="02000500030200090000" pitchFamily="2" charset="0"/>
                <a:sym typeface="Arial"/>
              </a:rPr>
              <a:t>H</a:t>
            </a:r>
            <a:r>
              <a:rPr lang="en-US" sz="3240" u="sng" dirty="0">
                <a:solidFill>
                  <a:srgbClr val="00B0F0"/>
                </a:solidFill>
                <a:latin typeface="MV Boli" panose="02000500030200090000" pitchFamily="2" charset="0"/>
                <a:ea typeface="Arial"/>
                <a:cs typeface="MV Boli" panose="02000500030200090000" pitchFamily="2" charset="0"/>
                <a:sym typeface="Arial"/>
              </a:rPr>
              <a:t>ome is where your friends are</a:t>
            </a:r>
          </a:p>
        </p:txBody>
      </p:sp>
      <p:pic>
        <p:nvPicPr>
          <p:cNvPr id="185" name="Shape 1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0552" y="1303082"/>
            <a:ext cx="3048000" cy="54186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6" name="Shape 18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56754" y="2026650"/>
            <a:ext cx="5852952" cy="43897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slow" advTm="10000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69"/>
          <p:cNvSpPr/>
          <p:nvPr/>
        </p:nvSpPr>
        <p:spPr>
          <a:xfrm>
            <a:off x="1908431" y="1948068"/>
            <a:ext cx="4378426" cy="1853223"/>
          </a:xfrm>
          <a:prstGeom prst="wedgeRoundRectCallout">
            <a:avLst>
              <a:gd name="adj1" fmla="val -93669"/>
              <a:gd name="adj2" fmla="val -47143"/>
              <a:gd name="adj3" fmla="val 16667"/>
            </a:avLst>
          </a:prstGeom>
          <a:solidFill>
            <a:srgbClr val="92D05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Dann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zählst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du 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alles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auf, was du 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denkst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das 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negativ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ist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und 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ich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alles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was 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positiv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ist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+mn-lt"/>
                <a:cs typeface="MV Boli" panose="02000500030200090000" pitchFamily="2" charset="0"/>
                <a:sym typeface="Arial"/>
              </a:rPr>
              <a:t>.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Du 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wirst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sehen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es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gibt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viel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mehr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Positives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+mj-lt"/>
                <a:cs typeface="MV Boli" panose="02000500030200090000" pitchFamily="2" charset="0"/>
                <a:sym typeface="Arial"/>
              </a:rPr>
              <a:t>.</a:t>
            </a:r>
            <a:endParaRPr lang="en-US" sz="2300" b="0" i="0" u="none" strike="noStrike" cap="none" dirty="0">
              <a:solidFill>
                <a:schemeClr val="dk1"/>
              </a:solidFill>
              <a:latin typeface="+mj-lt"/>
              <a:cs typeface="MV Boli" panose="02000500030200090000" pitchFamily="2" charset="0"/>
              <a:sym typeface="Arial"/>
            </a:endParaRPr>
          </a:p>
        </p:txBody>
      </p:sp>
      <p:sp>
        <p:nvSpPr>
          <p:cNvPr id="4" name="Shape 168"/>
          <p:cNvSpPr/>
          <p:nvPr/>
        </p:nvSpPr>
        <p:spPr>
          <a:xfrm>
            <a:off x="6595957" y="271550"/>
            <a:ext cx="4056227" cy="1569475"/>
          </a:xfrm>
          <a:prstGeom prst="wedgeRoundRectCallout">
            <a:avLst>
              <a:gd name="adj1" fmla="val 89066"/>
              <a:gd name="adj2" fmla="val -31852"/>
              <a:gd name="adj3" fmla="val 16667"/>
            </a:avLst>
          </a:prstGeom>
          <a:solidFill>
            <a:srgbClr val="00B0F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Das 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kann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ich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irgendwie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nicht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glauben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+mn-lt"/>
                <a:cs typeface="MV Boli" panose="02000500030200090000" pitchFamily="2" charset="0"/>
                <a:sym typeface="Arial"/>
              </a:rPr>
              <a:t>. 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Allein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das 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Zimmerputzen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würde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mich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echt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2300" b="0" i="0" u="none" strike="noStrike" cap="none" dirty="0" err="1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nerven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+mj-lt"/>
                <a:cs typeface="MV Boli" panose="02000500030200090000" pitchFamily="2" charset="0"/>
                <a:sym typeface="Arial"/>
              </a:rPr>
              <a:t>.</a:t>
            </a:r>
            <a:r>
              <a:rPr lang="en-US" sz="2300" b="0" i="0" u="none" strike="noStrike" cap="none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endParaRPr lang="en-US" sz="2300" b="0" i="0" u="none" strike="noStrike" cap="none" dirty="0">
              <a:solidFill>
                <a:schemeClr val="dk1"/>
              </a:solidFill>
              <a:latin typeface="+mn-lt"/>
              <a:cs typeface="MV Boli" panose="02000500030200090000" pitchFamily="2" charset="0"/>
              <a:sym typeface="Arial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2834" y="2195236"/>
            <a:ext cx="3162475" cy="421663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696213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0000">
        <p14:reveal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 txBox="1"/>
          <p:nvPr/>
        </p:nvSpPr>
        <p:spPr>
          <a:xfrm>
            <a:off x="881416" y="107286"/>
            <a:ext cx="10827223" cy="55399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3000" dirty="0" err="1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Alles</a:t>
            </a:r>
            <a:r>
              <a:rPr lang="en-US" sz="3000" dirty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hat </a:t>
            </a:r>
            <a:r>
              <a:rPr lang="en-US" sz="3000" dirty="0" err="1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zwei</a:t>
            </a:r>
            <a:r>
              <a:rPr lang="en-US" sz="3000" dirty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Seiten – </a:t>
            </a:r>
            <a:r>
              <a:rPr lang="en-US" sz="3000" dirty="0" err="1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Meinungen</a:t>
            </a:r>
            <a:r>
              <a:rPr lang="en-US" sz="3000" dirty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der </a:t>
            </a:r>
            <a:r>
              <a:rPr lang="en-US" sz="3000" dirty="0" err="1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Internatsschüler</a:t>
            </a:r>
            <a:endParaRPr lang="en-US" sz="3000" dirty="0">
              <a:solidFill>
                <a:srgbClr val="00B050"/>
              </a:solidFill>
              <a:latin typeface="MV Boli" panose="02000500030200090000" pitchFamily="2" charset="0"/>
              <a:cs typeface="MV Boli" panose="02000500030200090000" pitchFamily="2" charset="0"/>
              <a:sym typeface="Arial"/>
            </a:endParaRPr>
          </a:p>
        </p:txBody>
      </p:sp>
      <p:sp>
        <p:nvSpPr>
          <p:cNvPr id="192" name="Shape 192"/>
          <p:cNvSpPr txBox="1"/>
          <p:nvPr/>
        </p:nvSpPr>
        <p:spPr>
          <a:xfrm>
            <a:off x="432179" y="1745300"/>
            <a:ext cx="4122761" cy="224676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buNone/>
            </a:pP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Shape 193"/>
          <p:cNvSpPr txBox="1"/>
          <p:nvPr/>
        </p:nvSpPr>
        <p:spPr>
          <a:xfrm>
            <a:off x="7097972" y="2127911"/>
            <a:ext cx="5094027" cy="92332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1800" dirty="0">
              <a:solidFill>
                <a:schemeClr val="dk1"/>
              </a:solidFill>
              <a:latin typeface="MV Boli" panose="02000500030200090000" pitchFamily="2" charset="0"/>
              <a:cs typeface="MV Boli" panose="02000500030200090000" pitchFamily="2" charset="0"/>
              <a:sym typeface="Arial"/>
            </a:endParaRPr>
          </a:p>
        </p:txBody>
      </p:sp>
      <p:grpSp>
        <p:nvGrpSpPr>
          <p:cNvPr id="194" name="Shape 194"/>
          <p:cNvGrpSpPr/>
          <p:nvPr/>
        </p:nvGrpSpPr>
        <p:grpSpPr>
          <a:xfrm>
            <a:off x="1297496" y="3673592"/>
            <a:ext cx="9461849" cy="1828800"/>
            <a:chOff x="1297339" y="5303992"/>
            <a:chExt cx="9461849" cy="1828800"/>
          </a:xfrm>
        </p:grpSpPr>
        <p:sp>
          <p:nvSpPr>
            <p:cNvPr id="195" name="Shape 195"/>
            <p:cNvSpPr/>
            <p:nvPr/>
          </p:nvSpPr>
          <p:spPr>
            <a:xfrm>
              <a:off x="1297339" y="5303992"/>
              <a:ext cx="1828800" cy="1828800"/>
            </a:xfrm>
            <a:prstGeom prst="mathPlus">
              <a:avLst>
                <a:gd name="adj1" fmla="val 23520"/>
              </a:avLst>
            </a:prstGeom>
            <a:solidFill>
              <a:srgbClr val="92D050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96" name="Shape 196"/>
            <p:cNvSpPr/>
            <p:nvPr/>
          </p:nvSpPr>
          <p:spPr>
            <a:xfrm>
              <a:off x="8930388" y="5303992"/>
              <a:ext cx="1828800" cy="1828800"/>
            </a:xfrm>
            <a:prstGeom prst="mathMinus">
              <a:avLst>
                <a:gd name="adj1" fmla="val 23520"/>
              </a:avLst>
            </a:prstGeom>
            <a:solidFill>
              <a:srgbClr val="00B0F0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pic>
        <p:nvPicPr>
          <p:cNvPr id="197" name="Shape 197" descr="IMG-20161110-WA001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6128" y="3051240"/>
            <a:ext cx="4937798" cy="36327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Shape 168"/>
          <p:cNvSpPr/>
          <p:nvPr/>
        </p:nvSpPr>
        <p:spPr>
          <a:xfrm>
            <a:off x="6566245" y="928042"/>
            <a:ext cx="4056227" cy="1856439"/>
          </a:xfrm>
          <a:prstGeom prst="wedgeRoundRectCallout">
            <a:avLst>
              <a:gd name="adj1" fmla="val 89066"/>
              <a:gd name="adj2" fmla="val -31852"/>
              <a:gd name="adj3" fmla="val 16667"/>
            </a:avLst>
          </a:prstGeom>
          <a:solidFill>
            <a:srgbClr val="00B0F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600"/>
              </a:spcBef>
              <a:buClr>
                <a:schemeClr val="dk1"/>
              </a:buClr>
              <a:buSzPct val="100000"/>
            </a:pPr>
            <a:r>
              <a:rPr lang="de-AT" sz="2300" dirty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- Manchmal ist es beim Lernen zu laut</a:t>
            </a:r>
          </a:p>
          <a:p>
            <a:pPr lvl="0">
              <a:buClr>
                <a:schemeClr val="dk1"/>
              </a:buClr>
              <a:buSzPct val="100000"/>
            </a:pPr>
            <a:r>
              <a:rPr lang="de-AT" sz="2300" dirty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- Manchmal nerven Zimmerkollegen</a:t>
            </a:r>
          </a:p>
          <a:p>
            <a:pPr marL="285750" lvl="0" indent="-285750">
              <a:buClr>
                <a:schemeClr val="dk1"/>
              </a:buClr>
            </a:pPr>
            <a:endParaRPr lang="de-AT" sz="2300" dirty="0">
              <a:solidFill>
                <a:schemeClr val="dk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1" name="Shape 169"/>
          <p:cNvSpPr/>
          <p:nvPr/>
        </p:nvSpPr>
        <p:spPr>
          <a:xfrm>
            <a:off x="1380131" y="928042"/>
            <a:ext cx="3174809" cy="2123198"/>
          </a:xfrm>
          <a:prstGeom prst="wedgeRoundRectCallout">
            <a:avLst>
              <a:gd name="adj1" fmla="val -93669"/>
              <a:gd name="adj2" fmla="val -47143"/>
              <a:gd name="adj3" fmla="val 16667"/>
            </a:avLst>
          </a:prstGeom>
          <a:solidFill>
            <a:srgbClr val="92D05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buClr>
                <a:schemeClr val="dk1"/>
              </a:buClr>
              <a:buSzPct val="100000"/>
            </a:pP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+ </a:t>
            </a:r>
            <a:r>
              <a:rPr lang="en-US" sz="2300" dirty="0" err="1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Gutes</a:t>
            </a: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Essen</a:t>
            </a:r>
          </a:p>
          <a:p>
            <a:pPr lvl="0">
              <a:buClr>
                <a:schemeClr val="dk1"/>
              </a:buClr>
              <a:buSzPct val="100000"/>
            </a:pP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+ </a:t>
            </a:r>
            <a:r>
              <a:rPr lang="en-US" sz="2300" dirty="0" err="1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Mehr</a:t>
            </a: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Spaß</a:t>
            </a:r>
            <a:endParaRPr lang="en-US" sz="2300" dirty="0">
              <a:solidFill>
                <a:schemeClr val="dk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lvl="0">
              <a:buClr>
                <a:schemeClr val="dk1"/>
              </a:buClr>
              <a:buSzPct val="100000"/>
            </a:pP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+ </a:t>
            </a:r>
            <a:r>
              <a:rPr lang="en-US" sz="2300" dirty="0" err="1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Es</a:t>
            </a: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ist</a:t>
            </a: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mit</a:t>
            </a: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der </a:t>
            </a:r>
            <a:r>
              <a:rPr lang="en-US" sz="2300" dirty="0" err="1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Zeit</a:t>
            </a: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das </a:t>
            </a:r>
            <a:r>
              <a:rPr lang="en-US" sz="2300" dirty="0" err="1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zweite</a:t>
            </a: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Z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uhause</a:t>
            </a:r>
            <a:endParaRPr lang="en-US" sz="2300" dirty="0">
              <a:solidFill>
                <a:schemeClr val="dk1"/>
              </a:solidFill>
              <a:latin typeface="MV Boli" panose="02000500030200090000" pitchFamily="2" charset="0"/>
              <a:ea typeface="Questrial"/>
              <a:cs typeface="MV Boli" panose="02000500030200090000" pitchFamily="2" charset="0"/>
              <a:sym typeface="Questrial"/>
            </a:endParaRPr>
          </a:p>
          <a:p>
            <a:pPr lvl="0">
              <a:buSzPct val="25000"/>
            </a:pP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</a:p>
        </p:txBody>
      </p:sp>
    </p:spTree>
  </p:cSld>
  <p:clrMapOvr>
    <a:masterClrMapping/>
  </p:clrMapOvr>
  <p:transition spd="slow" advTm="10000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/>
          <p:nvPr/>
        </p:nvSpPr>
        <p:spPr>
          <a:xfrm>
            <a:off x="1219200" y="1092396"/>
            <a:ext cx="6096000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R="0" lvl="0" algn="l" rtl="0">
              <a:spcBef>
                <a:spcPts val="0"/>
              </a:spcBef>
              <a:buSzPct val="25000"/>
            </a:pPr>
            <a:endParaRPr lang="en-US" sz="1800" dirty="0">
              <a:solidFill>
                <a:schemeClr val="dk1"/>
              </a:solidFill>
              <a:latin typeface="MV Boli" panose="02000500030200090000" pitchFamily="2" charset="0"/>
              <a:ea typeface="Questrial"/>
              <a:cs typeface="MV Boli" panose="02000500030200090000" pitchFamily="2" charset="0"/>
              <a:sym typeface="Questrial"/>
            </a:endParaRPr>
          </a:p>
        </p:txBody>
      </p:sp>
      <p:grpSp>
        <p:nvGrpSpPr>
          <p:cNvPr id="204" name="Shape 204"/>
          <p:cNvGrpSpPr/>
          <p:nvPr/>
        </p:nvGrpSpPr>
        <p:grpSpPr>
          <a:xfrm>
            <a:off x="893960" y="3400308"/>
            <a:ext cx="9924507" cy="1588680"/>
            <a:chOff x="1124643" y="4521625"/>
            <a:chExt cx="9877099" cy="1828802"/>
          </a:xfrm>
        </p:grpSpPr>
        <p:sp>
          <p:nvSpPr>
            <p:cNvPr id="205" name="Shape 205"/>
            <p:cNvSpPr/>
            <p:nvPr/>
          </p:nvSpPr>
          <p:spPr>
            <a:xfrm>
              <a:off x="1124643" y="4521627"/>
              <a:ext cx="1828800" cy="1828800"/>
            </a:xfrm>
            <a:prstGeom prst="mathPlus">
              <a:avLst>
                <a:gd name="adj1" fmla="val 23520"/>
              </a:avLst>
            </a:prstGeom>
            <a:solidFill>
              <a:srgbClr val="92D050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06" name="Shape 206"/>
            <p:cNvSpPr/>
            <p:nvPr/>
          </p:nvSpPr>
          <p:spPr>
            <a:xfrm>
              <a:off x="9172942" y="4521625"/>
              <a:ext cx="1828800" cy="1828802"/>
            </a:xfrm>
            <a:prstGeom prst="mathMinus">
              <a:avLst>
                <a:gd name="adj1" fmla="val 23520"/>
              </a:avLst>
            </a:prstGeom>
            <a:solidFill>
              <a:srgbClr val="00B0F0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sp>
        <p:nvSpPr>
          <p:cNvPr id="207" name="Shape 207"/>
          <p:cNvSpPr/>
          <p:nvPr/>
        </p:nvSpPr>
        <p:spPr>
          <a:xfrm>
            <a:off x="2593732" y="186789"/>
            <a:ext cx="8071337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 dirty="0" err="1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Alles</a:t>
            </a:r>
            <a:r>
              <a:rPr lang="en-US" sz="1800" dirty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hat </a:t>
            </a:r>
            <a:r>
              <a:rPr lang="en-US" sz="1800" dirty="0" err="1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zwei</a:t>
            </a:r>
            <a:r>
              <a:rPr lang="en-US" sz="1800" dirty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Seiten – </a:t>
            </a:r>
            <a:r>
              <a:rPr lang="en-US" sz="1800" dirty="0" err="1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Meinungen</a:t>
            </a:r>
            <a:r>
              <a:rPr lang="en-US" sz="1800" dirty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der </a:t>
            </a:r>
            <a:r>
              <a:rPr lang="en-US" sz="1800" dirty="0" err="1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Internatsschüler</a:t>
            </a:r>
            <a:endParaRPr lang="en-US" sz="1800" dirty="0">
              <a:solidFill>
                <a:srgbClr val="00B050"/>
              </a:solidFill>
              <a:latin typeface="MV Boli" panose="02000500030200090000" pitchFamily="2" charset="0"/>
              <a:cs typeface="MV Boli" panose="02000500030200090000" pitchFamily="2" charset="0"/>
              <a:sym typeface="Arial"/>
            </a:endParaRPr>
          </a:p>
        </p:txBody>
      </p:sp>
      <p:pic>
        <p:nvPicPr>
          <p:cNvPr id="208" name="Shape 208" descr="IMG-20161114-WA0013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1538" y="3133366"/>
            <a:ext cx="6249351" cy="35135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Shape 168"/>
          <p:cNvSpPr/>
          <p:nvPr/>
        </p:nvSpPr>
        <p:spPr>
          <a:xfrm>
            <a:off x="6608842" y="945680"/>
            <a:ext cx="4056227" cy="1846747"/>
          </a:xfrm>
          <a:prstGeom prst="wedgeRoundRectCallout">
            <a:avLst>
              <a:gd name="adj1" fmla="val 89066"/>
              <a:gd name="adj2" fmla="val -31852"/>
              <a:gd name="adj3" fmla="val 16667"/>
            </a:avLst>
          </a:prstGeom>
          <a:solidFill>
            <a:srgbClr val="00B0F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buSzPct val="25000"/>
            </a:pP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- Die Lehrer </a:t>
            </a:r>
            <a:r>
              <a:rPr lang="en-US" sz="2300" dirty="0" err="1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sind</a:t>
            </a: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manchmal</a:t>
            </a: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zu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streng</a:t>
            </a:r>
            <a:endParaRPr lang="en-US" sz="2300" dirty="0">
              <a:solidFill>
                <a:schemeClr val="dk1"/>
              </a:solidFill>
              <a:latin typeface="MV Boli" panose="02000500030200090000" pitchFamily="2" charset="0"/>
              <a:ea typeface="Questrial"/>
              <a:cs typeface="MV Boli" panose="02000500030200090000" pitchFamily="2" charset="0"/>
              <a:sym typeface="Questrial"/>
            </a:endParaRPr>
          </a:p>
          <a:p>
            <a:pPr lvl="0">
              <a:buSzPct val="25000"/>
            </a:pP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- </a:t>
            </a:r>
            <a:r>
              <a:rPr lang="en-US" sz="2300" dirty="0" err="1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Im</a:t>
            </a: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Winter </a:t>
            </a:r>
            <a:r>
              <a:rPr lang="en-US" sz="2300" dirty="0" err="1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ist</a:t>
            </a: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es</a:t>
            </a: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im</a:t>
            </a: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Internat</a:t>
            </a: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oft 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nicht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so 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gemütlich</a:t>
            </a:r>
            <a:endParaRPr lang="en-US" sz="2300" dirty="0">
              <a:solidFill>
                <a:schemeClr val="dk1"/>
              </a:solidFill>
              <a:latin typeface="MV Boli" panose="02000500030200090000" pitchFamily="2" charset="0"/>
              <a:ea typeface="Questrial"/>
              <a:cs typeface="MV Boli" panose="02000500030200090000" pitchFamily="2" charset="0"/>
              <a:sym typeface="Questrial"/>
            </a:endParaRPr>
          </a:p>
        </p:txBody>
      </p:sp>
      <p:sp>
        <p:nvSpPr>
          <p:cNvPr id="11" name="Shape 169"/>
          <p:cNvSpPr/>
          <p:nvPr/>
        </p:nvSpPr>
        <p:spPr>
          <a:xfrm>
            <a:off x="1422728" y="851459"/>
            <a:ext cx="3174809" cy="1892348"/>
          </a:xfrm>
          <a:prstGeom prst="wedgeRoundRectCallout">
            <a:avLst>
              <a:gd name="adj1" fmla="val -93669"/>
              <a:gd name="adj2" fmla="val -47143"/>
              <a:gd name="adj3" fmla="val 16667"/>
            </a:avLst>
          </a:prstGeom>
          <a:solidFill>
            <a:srgbClr val="92D05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buSzPct val="25000"/>
            </a:pP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+ </a:t>
            </a:r>
            <a:r>
              <a:rPr lang="en-US" sz="2300" dirty="0" err="1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Bessere</a:t>
            </a: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Gemeinschaft</a:t>
            </a:r>
            <a:endParaRPr lang="en-US" sz="2300" dirty="0">
              <a:solidFill>
                <a:schemeClr val="dk1"/>
              </a:solidFill>
              <a:latin typeface="MV Boli" panose="02000500030200090000" pitchFamily="2" charset="0"/>
              <a:ea typeface="Questrial"/>
              <a:cs typeface="MV Boli" panose="02000500030200090000" pitchFamily="2" charset="0"/>
              <a:sym typeface="Questrial"/>
            </a:endParaRPr>
          </a:p>
          <a:p>
            <a:pPr lvl="0">
              <a:buSzPct val="25000"/>
            </a:pP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+ </a:t>
            </a:r>
            <a:r>
              <a:rPr lang="en-US" sz="2300" dirty="0" err="1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Guter</a:t>
            </a: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Zusammenhalt</a:t>
            </a:r>
            <a:endParaRPr lang="en-US" sz="2300" dirty="0">
              <a:solidFill>
                <a:schemeClr val="dk1"/>
              </a:solidFill>
              <a:latin typeface="MV Boli" panose="02000500030200090000" pitchFamily="2" charset="0"/>
              <a:ea typeface="Questrial"/>
              <a:cs typeface="MV Boli" panose="02000500030200090000" pitchFamily="2" charset="0"/>
              <a:sym typeface="Questrial"/>
            </a:endParaRPr>
          </a:p>
          <a:p>
            <a:pPr lvl="0">
              <a:buSzPct val="25000"/>
            </a:pP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endParaRPr lang="en-US" sz="2300" dirty="0">
              <a:solidFill>
                <a:schemeClr val="dk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0">
        <p:blinds dir="vert"/>
      </p:transition>
    </mc:Choice>
    <mc:Fallback xmlns="">
      <p:transition spd="slow" advTm="10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/>
          <p:nvPr/>
        </p:nvSpPr>
        <p:spPr>
          <a:xfrm>
            <a:off x="805960" y="802250"/>
            <a:ext cx="6096000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lang="en-US" sz="1800" dirty="0">
              <a:solidFill>
                <a:schemeClr val="dk1"/>
              </a:solidFill>
              <a:latin typeface="MV Boli" panose="02000500030200090000" pitchFamily="2" charset="0"/>
              <a:ea typeface="Questrial"/>
              <a:cs typeface="MV Boli" panose="02000500030200090000" pitchFamily="2" charset="0"/>
              <a:sym typeface="Questrial"/>
            </a:endParaRPr>
          </a:p>
        </p:txBody>
      </p:sp>
      <p:sp>
        <p:nvSpPr>
          <p:cNvPr id="214" name="Shape 214"/>
          <p:cNvSpPr/>
          <p:nvPr/>
        </p:nvSpPr>
        <p:spPr>
          <a:xfrm>
            <a:off x="6096000" y="802250"/>
            <a:ext cx="6096000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lang="en-US" sz="1800" dirty="0">
              <a:solidFill>
                <a:schemeClr val="dk1"/>
              </a:solidFill>
              <a:latin typeface="MV Boli" panose="02000500030200090000" pitchFamily="2" charset="0"/>
              <a:ea typeface="Questrial"/>
              <a:cs typeface="MV Boli" panose="02000500030200090000" pitchFamily="2" charset="0"/>
              <a:sym typeface="Questrial"/>
            </a:endParaRPr>
          </a:p>
        </p:txBody>
      </p:sp>
      <p:grpSp>
        <p:nvGrpSpPr>
          <p:cNvPr id="215" name="Shape 215"/>
          <p:cNvGrpSpPr/>
          <p:nvPr/>
        </p:nvGrpSpPr>
        <p:grpSpPr>
          <a:xfrm>
            <a:off x="1777558" y="3885943"/>
            <a:ext cx="8232436" cy="1828800"/>
            <a:chOff x="4930956" y="2127911"/>
            <a:chExt cx="8232436" cy="1828800"/>
          </a:xfrm>
        </p:grpSpPr>
        <p:sp>
          <p:nvSpPr>
            <p:cNvPr id="216" name="Shape 216"/>
            <p:cNvSpPr/>
            <p:nvPr/>
          </p:nvSpPr>
          <p:spPr>
            <a:xfrm>
              <a:off x="4930956" y="2127911"/>
              <a:ext cx="1828800" cy="1828800"/>
            </a:xfrm>
            <a:prstGeom prst="mathPlus">
              <a:avLst>
                <a:gd name="adj1" fmla="val 23520"/>
              </a:avLst>
            </a:prstGeom>
            <a:solidFill>
              <a:srgbClr val="92D050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17" name="Shape 217"/>
            <p:cNvSpPr/>
            <p:nvPr/>
          </p:nvSpPr>
          <p:spPr>
            <a:xfrm>
              <a:off x="11334592" y="2127911"/>
              <a:ext cx="1828800" cy="1828800"/>
            </a:xfrm>
            <a:prstGeom prst="mathMinus">
              <a:avLst>
                <a:gd name="adj1" fmla="val 23520"/>
              </a:avLst>
            </a:prstGeom>
            <a:solidFill>
              <a:srgbClr val="00B0F0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sp>
        <p:nvSpPr>
          <p:cNvPr id="218" name="Shape 218"/>
          <p:cNvSpPr/>
          <p:nvPr/>
        </p:nvSpPr>
        <p:spPr>
          <a:xfrm>
            <a:off x="2945424" y="230573"/>
            <a:ext cx="7728437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 dirty="0" err="1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Alles</a:t>
            </a:r>
            <a:r>
              <a:rPr lang="en-US" sz="1800" dirty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hat </a:t>
            </a:r>
            <a:r>
              <a:rPr lang="en-US" sz="1800" dirty="0" err="1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zwei</a:t>
            </a:r>
            <a:r>
              <a:rPr lang="en-US" sz="1800" dirty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Seiten – </a:t>
            </a:r>
            <a:r>
              <a:rPr lang="en-US" sz="1800" dirty="0" err="1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Meinungen</a:t>
            </a:r>
            <a:r>
              <a:rPr lang="en-US" sz="1800" dirty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der </a:t>
            </a:r>
            <a:r>
              <a:rPr lang="en-US" sz="1800" dirty="0" err="1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Internatsschüler</a:t>
            </a:r>
            <a:endParaRPr lang="en-US" sz="1800" dirty="0">
              <a:solidFill>
                <a:srgbClr val="00B050"/>
              </a:solidFill>
              <a:latin typeface="MV Boli" panose="02000500030200090000" pitchFamily="2" charset="0"/>
              <a:cs typeface="MV Boli" panose="02000500030200090000" pitchFamily="2" charset="0"/>
              <a:sym typeface="Arial"/>
            </a:endParaRPr>
          </a:p>
        </p:txBody>
      </p:sp>
      <p:pic>
        <p:nvPicPr>
          <p:cNvPr id="219" name="Shape 219" descr="IMG-20161110-WA0009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5383" y="2480420"/>
            <a:ext cx="3381233" cy="418817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Shape 168"/>
          <p:cNvSpPr/>
          <p:nvPr/>
        </p:nvSpPr>
        <p:spPr>
          <a:xfrm>
            <a:off x="7615602" y="775138"/>
            <a:ext cx="3733143" cy="2140396"/>
          </a:xfrm>
          <a:prstGeom prst="wedgeRoundRectCallout">
            <a:avLst>
              <a:gd name="adj1" fmla="val 72270"/>
              <a:gd name="adj2" fmla="val -31852"/>
              <a:gd name="adj3" fmla="val 16667"/>
            </a:avLst>
          </a:prstGeom>
          <a:solidFill>
            <a:srgbClr val="00B0F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buSzPct val="25000"/>
            </a:pP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- Die </a:t>
            </a:r>
            <a:r>
              <a:rPr lang="en-US" sz="2300" dirty="0" err="1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Studierstunde</a:t>
            </a: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nervt</a:t>
            </a: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an </a:t>
            </a:r>
            <a:r>
              <a:rPr lang="en-US" sz="2300" dirty="0" err="1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manchen</a:t>
            </a: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Tagen</a:t>
            </a:r>
            <a:endParaRPr lang="en-US" sz="2300" dirty="0">
              <a:solidFill>
                <a:schemeClr val="dk1"/>
              </a:solidFill>
              <a:latin typeface="MV Boli" panose="02000500030200090000" pitchFamily="2" charset="0"/>
              <a:ea typeface="Questrial"/>
              <a:cs typeface="MV Boli" panose="02000500030200090000" pitchFamily="2" charset="0"/>
              <a:sym typeface="Questrial"/>
            </a:endParaRPr>
          </a:p>
          <a:p>
            <a:pPr lvl="0">
              <a:buSzPct val="25000"/>
            </a:pP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- </a:t>
            </a:r>
            <a:r>
              <a:rPr lang="en-US" sz="2300" dirty="0" err="1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Immer</a:t>
            </a: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um 22 </a:t>
            </a:r>
            <a:r>
              <a:rPr lang="en-US" sz="2300" dirty="0" err="1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Uhr</a:t>
            </a: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das Handy </a:t>
            </a:r>
            <a:r>
              <a:rPr lang="en-US" sz="2300" dirty="0" err="1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weglegen</a:t>
            </a: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ist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oft </a:t>
            </a:r>
            <a:r>
              <a:rPr lang="en-US" sz="2300" dirty="0" err="1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nervig</a:t>
            </a:r>
            <a:endParaRPr lang="en-US" sz="2300" dirty="0">
              <a:solidFill>
                <a:schemeClr val="dk1"/>
              </a:solidFill>
              <a:latin typeface="MV Boli" panose="02000500030200090000" pitchFamily="2" charset="0"/>
              <a:ea typeface="Questrial"/>
              <a:cs typeface="MV Boli" panose="02000500030200090000" pitchFamily="2" charset="0"/>
              <a:sym typeface="Questrial"/>
            </a:endParaRPr>
          </a:p>
        </p:txBody>
      </p:sp>
      <p:sp>
        <p:nvSpPr>
          <p:cNvPr id="10" name="Shape 169"/>
          <p:cNvSpPr/>
          <p:nvPr/>
        </p:nvSpPr>
        <p:spPr>
          <a:xfrm>
            <a:off x="1036726" y="1018903"/>
            <a:ext cx="3174809" cy="2127723"/>
          </a:xfrm>
          <a:prstGeom prst="wedgeRoundRectCallout">
            <a:avLst>
              <a:gd name="adj1" fmla="val -83794"/>
              <a:gd name="adj2" fmla="val -43459"/>
              <a:gd name="adj3" fmla="val 16667"/>
            </a:avLst>
          </a:prstGeom>
          <a:solidFill>
            <a:srgbClr val="92D05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buSzPct val="25000"/>
            </a:pP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+ Langer </a:t>
            </a:r>
            <a:r>
              <a:rPr lang="en-US" sz="2300" dirty="0" err="1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Ausgang</a:t>
            </a: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und </a:t>
            </a:r>
            <a:r>
              <a:rPr lang="en-US" sz="2300" dirty="0" err="1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viel</a:t>
            </a: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Freizeit</a:t>
            </a:r>
            <a:endParaRPr lang="en-US" sz="2300" dirty="0">
              <a:solidFill>
                <a:schemeClr val="dk1"/>
              </a:solidFill>
              <a:latin typeface="MV Boli" panose="02000500030200090000" pitchFamily="2" charset="0"/>
              <a:ea typeface="Questrial"/>
              <a:cs typeface="MV Boli" panose="02000500030200090000" pitchFamily="2" charset="0"/>
              <a:sym typeface="Questrial"/>
            </a:endParaRPr>
          </a:p>
          <a:p>
            <a:pPr lvl="0">
              <a:buSzPct val="25000"/>
            </a:pP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+ </a:t>
            </a:r>
            <a:r>
              <a:rPr lang="en-US" sz="2300" dirty="0" err="1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Zusätzliche</a:t>
            </a: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Aktivitäten</a:t>
            </a: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werden</a:t>
            </a: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angeboten</a:t>
            </a:r>
            <a:endParaRPr lang="en-US" sz="2300" dirty="0">
              <a:solidFill>
                <a:schemeClr val="dk1"/>
              </a:solidFill>
              <a:latin typeface="MV Boli" panose="02000500030200090000" pitchFamily="2" charset="0"/>
              <a:ea typeface="Questrial"/>
              <a:cs typeface="MV Boli" panose="02000500030200090000" pitchFamily="2" charset="0"/>
              <a:sym typeface="Questrial"/>
            </a:endParaRPr>
          </a:p>
          <a:p>
            <a:pPr lvl="0">
              <a:buSzPct val="25000"/>
            </a:pP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endParaRPr lang="en-US" sz="2300" dirty="0">
              <a:solidFill>
                <a:schemeClr val="dk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0000">
        <p14:prism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/>
          <p:nvPr/>
        </p:nvSpPr>
        <p:spPr>
          <a:xfrm>
            <a:off x="691662" y="898965"/>
            <a:ext cx="6096000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lang="en-US" sz="1800" dirty="0">
              <a:solidFill>
                <a:schemeClr val="dk1"/>
              </a:solidFill>
              <a:latin typeface="MV Boli" panose="02000500030200090000" pitchFamily="2" charset="0"/>
              <a:ea typeface="Questrial"/>
              <a:cs typeface="MV Boli" panose="02000500030200090000" pitchFamily="2" charset="0"/>
              <a:sym typeface="Questrial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2157827" y="3721843"/>
            <a:ext cx="1828800" cy="1828800"/>
          </a:xfrm>
          <a:prstGeom prst="mathPlus">
            <a:avLst>
              <a:gd name="adj1" fmla="val 23520"/>
            </a:avLst>
          </a:prstGeom>
          <a:solidFill>
            <a:srgbClr val="92D05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26" name="Shape 226"/>
          <p:cNvSpPr/>
          <p:nvPr/>
        </p:nvSpPr>
        <p:spPr>
          <a:xfrm>
            <a:off x="2905858" y="238325"/>
            <a:ext cx="7763608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 dirty="0" err="1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Alles</a:t>
            </a:r>
            <a:r>
              <a:rPr lang="en-US" sz="1800" dirty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hat </a:t>
            </a:r>
            <a:r>
              <a:rPr lang="en-US" sz="1800" dirty="0" err="1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zwei</a:t>
            </a:r>
            <a:r>
              <a:rPr lang="en-US" sz="1800" dirty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Seiten – </a:t>
            </a:r>
            <a:r>
              <a:rPr lang="en-US" sz="1800" dirty="0" err="1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Meinungen</a:t>
            </a:r>
            <a:r>
              <a:rPr lang="en-US" sz="1800" dirty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der </a:t>
            </a:r>
            <a:r>
              <a:rPr lang="en-US" sz="1800" dirty="0" err="1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Internatsschüler</a:t>
            </a:r>
            <a:endParaRPr lang="en-US" sz="1800" dirty="0">
              <a:solidFill>
                <a:srgbClr val="00B050"/>
              </a:solidFill>
              <a:latin typeface="MV Boli" panose="02000500030200090000" pitchFamily="2" charset="0"/>
              <a:cs typeface="MV Boli" panose="02000500030200090000" pitchFamily="2" charset="0"/>
              <a:sym typeface="Arial"/>
            </a:endParaRPr>
          </a:p>
        </p:txBody>
      </p:sp>
      <p:sp>
        <p:nvSpPr>
          <p:cNvPr id="6" name="Shape 169"/>
          <p:cNvSpPr/>
          <p:nvPr/>
        </p:nvSpPr>
        <p:spPr>
          <a:xfrm>
            <a:off x="1484823" y="1087697"/>
            <a:ext cx="3174809" cy="1892348"/>
          </a:xfrm>
          <a:prstGeom prst="wedgeRoundRectCallout">
            <a:avLst>
              <a:gd name="adj1" fmla="val -93669"/>
              <a:gd name="adj2" fmla="val -47143"/>
              <a:gd name="adj3" fmla="val 16667"/>
            </a:avLst>
          </a:prstGeom>
          <a:solidFill>
            <a:srgbClr val="92D05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buSzPct val="25000"/>
            </a:pP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+ Man </a:t>
            </a:r>
            <a:r>
              <a:rPr lang="en-US" sz="2300" dirty="0" err="1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lernt</a:t>
            </a: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neue</a:t>
            </a: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Freunde</a:t>
            </a: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kennen</a:t>
            </a:r>
            <a:endParaRPr lang="en-US" sz="2300" dirty="0">
              <a:solidFill>
                <a:schemeClr val="dk1"/>
              </a:solidFill>
              <a:latin typeface="MV Boli" panose="02000500030200090000" pitchFamily="2" charset="0"/>
              <a:ea typeface="Questrial"/>
              <a:cs typeface="MV Boli" panose="02000500030200090000" pitchFamily="2" charset="0"/>
              <a:sym typeface="Questrial"/>
            </a:endParaRPr>
          </a:p>
          <a:p>
            <a:pPr lvl="0">
              <a:buSzPct val="25000"/>
            </a:pP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+ </a:t>
            </a:r>
            <a:r>
              <a:rPr lang="en-US" sz="2300" dirty="0" err="1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Gemeinsam</a:t>
            </a: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lernen</a:t>
            </a: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und </a:t>
            </a:r>
            <a:r>
              <a:rPr lang="en-US" sz="2300" dirty="0" err="1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Aufgabe</a:t>
            </a: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machen</a:t>
            </a:r>
            <a:endParaRPr lang="en-US" sz="2300" dirty="0">
              <a:solidFill>
                <a:schemeClr val="dk1"/>
              </a:solidFill>
              <a:latin typeface="MV Boli" panose="02000500030200090000" pitchFamily="2" charset="0"/>
              <a:ea typeface="Questrial"/>
              <a:cs typeface="MV Boli" panose="02000500030200090000" pitchFamily="2" charset="0"/>
              <a:sym typeface="Questrial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35" y="494339"/>
            <a:ext cx="4421031" cy="6781999"/>
          </a:xfrm>
          <a:prstGeom prst="rect">
            <a:avLst/>
          </a:prstGeom>
        </p:spPr>
      </p:pic>
    </p:spTree>
  </p:cSld>
  <p:clrMapOvr>
    <a:masterClrMapping/>
  </p:clrMapOvr>
  <p:transition spd="slow" advTm="10000">
    <p:wheel spokes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/>
          <p:nvPr/>
        </p:nvSpPr>
        <p:spPr>
          <a:xfrm>
            <a:off x="577362" y="1156119"/>
            <a:ext cx="6096000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R="0" lvl="0" algn="l" rtl="0">
              <a:spcBef>
                <a:spcPts val="0"/>
              </a:spcBef>
              <a:buClr>
                <a:schemeClr val="dk1"/>
              </a:buClr>
              <a:buSzPct val="100000"/>
            </a:pPr>
            <a:endParaRPr lang="en-US" sz="1800" dirty="0">
              <a:solidFill>
                <a:schemeClr val="dk1"/>
              </a:solidFill>
              <a:latin typeface="MV Boli" panose="02000500030200090000" pitchFamily="2" charset="0"/>
              <a:ea typeface="Questrial"/>
              <a:cs typeface="MV Boli" panose="02000500030200090000" pitchFamily="2" charset="0"/>
              <a:sym typeface="Questrial"/>
            </a:endParaRPr>
          </a:p>
        </p:txBody>
      </p:sp>
      <p:sp>
        <p:nvSpPr>
          <p:cNvPr id="233" name="Shape 233"/>
          <p:cNvSpPr/>
          <p:nvPr/>
        </p:nvSpPr>
        <p:spPr>
          <a:xfrm>
            <a:off x="2187124" y="3562428"/>
            <a:ext cx="1828800" cy="1828800"/>
          </a:xfrm>
          <a:prstGeom prst="mathPlus">
            <a:avLst>
              <a:gd name="adj1" fmla="val 23520"/>
            </a:avLst>
          </a:prstGeom>
          <a:solidFill>
            <a:srgbClr val="92D05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34" name="Shape 234"/>
          <p:cNvSpPr/>
          <p:nvPr/>
        </p:nvSpPr>
        <p:spPr>
          <a:xfrm>
            <a:off x="2875084" y="248335"/>
            <a:ext cx="8326314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 dirty="0" err="1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Alles</a:t>
            </a:r>
            <a:r>
              <a:rPr lang="en-US" sz="1800" dirty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hat </a:t>
            </a:r>
            <a:r>
              <a:rPr lang="en-US" sz="1800" dirty="0" err="1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zwei</a:t>
            </a:r>
            <a:r>
              <a:rPr lang="en-US" sz="1800" dirty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Seiten – </a:t>
            </a:r>
            <a:r>
              <a:rPr lang="en-US" sz="1800" dirty="0" err="1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Meinungen</a:t>
            </a:r>
            <a:r>
              <a:rPr lang="en-US" sz="1800" dirty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der </a:t>
            </a:r>
            <a:r>
              <a:rPr lang="en-US" sz="1800" dirty="0" err="1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Internatsschüler</a:t>
            </a:r>
            <a:endParaRPr lang="en-US" sz="1800" dirty="0">
              <a:solidFill>
                <a:srgbClr val="00B050"/>
              </a:solidFill>
              <a:latin typeface="MV Boli" panose="02000500030200090000" pitchFamily="2" charset="0"/>
              <a:cs typeface="MV Boli" panose="02000500030200090000" pitchFamily="2" charset="0"/>
              <a:sym typeface="Arial"/>
            </a:endParaRPr>
          </a:p>
        </p:txBody>
      </p:sp>
      <p:sp>
        <p:nvSpPr>
          <p:cNvPr id="7" name="Shape 169"/>
          <p:cNvSpPr/>
          <p:nvPr/>
        </p:nvSpPr>
        <p:spPr>
          <a:xfrm>
            <a:off x="1514120" y="943128"/>
            <a:ext cx="3174809" cy="2061329"/>
          </a:xfrm>
          <a:prstGeom prst="wedgeRoundRectCallout">
            <a:avLst>
              <a:gd name="adj1" fmla="val -93669"/>
              <a:gd name="adj2" fmla="val -47143"/>
              <a:gd name="adj3" fmla="val 16667"/>
            </a:avLst>
          </a:prstGeom>
          <a:solidFill>
            <a:srgbClr val="92D05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buClr>
                <a:schemeClr val="dk1"/>
              </a:buClr>
              <a:buSzPct val="100000"/>
            </a:pP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+ Man </a:t>
            </a:r>
            <a:r>
              <a:rPr lang="en-US" sz="2300" dirty="0" err="1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bekommt</a:t>
            </a: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viel</a:t>
            </a: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Erfahrung</a:t>
            </a:r>
            <a:endParaRPr lang="en-US" sz="2300" dirty="0">
              <a:solidFill>
                <a:schemeClr val="dk1"/>
              </a:solidFill>
              <a:latin typeface="MV Boli" panose="02000500030200090000" pitchFamily="2" charset="0"/>
              <a:ea typeface="Questrial"/>
              <a:cs typeface="MV Boli" panose="02000500030200090000" pitchFamily="2" charset="0"/>
              <a:sym typeface="Questrial"/>
            </a:endParaRPr>
          </a:p>
          <a:p>
            <a:pPr lvl="0">
              <a:buClr>
                <a:schemeClr val="dk1"/>
              </a:buClr>
              <a:buSzPct val="100000"/>
            </a:pP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+ Interne </a:t>
            </a:r>
            <a:r>
              <a:rPr lang="en-US" sz="2300" dirty="0" err="1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können</a:t>
            </a: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länger</a:t>
            </a: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schlafen</a:t>
            </a: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als</a:t>
            </a:r>
            <a:r>
              <a:rPr lang="en-US" sz="2300" dirty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Externe</a:t>
            </a:r>
            <a:endParaRPr lang="en-US" sz="2300" dirty="0">
              <a:solidFill>
                <a:schemeClr val="dk1"/>
              </a:solidFill>
              <a:latin typeface="MV Boli" panose="02000500030200090000" pitchFamily="2" charset="0"/>
              <a:ea typeface="Questrial"/>
              <a:cs typeface="MV Boli" panose="02000500030200090000" pitchFamily="2" charset="0"/>
              <a:sym typeface="Questrial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1" t="24516" r="11865" b="25017"/>
          <a:stretch/>
        </p:blipFill>
        <p:spPr>
          <a:xfrm>
            <a:off x="5331492" y="2143432"/>
            <a:ext cx="5850194" cy="34609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0">
        <p:circle/>
      </p:transition>
    </mc:Choice>
    <mc:Fallback xmlns="">
      <p:transition spd="slow" advTm="1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69"/>
          <p:cNvSpPr/>
          <p:nvPr/>
        </p:nvSpPr>
        <p:spPr>
          <a:xfrm>
            <a:off x="1411022" y="161696"/>
            <a:ext cx="3174809" cy="1863047"/>
          </a:xfrm>
          <a:prstGeom prst="wedgeRoundRectCallout">
            <a:avLst>
              <a:gd name="adj1" fmla="val -93669"/>
              <a:gd name="adj2" fmla="val -47143"/>
              <a:gd name="adj3" fmla="val 16667"/>
            </a:avLst>
          </a:prstGeom>
          <a:solidFill>
            <a:srgbClr val="92D05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buClr>
                <a:schemeClr val="dk1"/>
              </a:buClr>
              <a:buSzPct val="100000"/>
            </a:pP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Wenn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du 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einmal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im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Internat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bist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, 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willst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du 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nie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wieder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weg</a:t>
            </a:r>
            <a:r>
              <a:rPr lang="en-US" sz="2300" dirty="0" smtClean="0">
                <a:solidFill>
                  <a:schemeClr val="dk1"/>
                </a:solidFill>
                <a:latin typeface="+mn-lt"/>
                <a:ea typeface="Questrial"/>
                <a:cs typeface="MV Boli" panose="02000500030200090000" pitchFamily="2" charset="0"/>
                <a:sym typeface="Questrial"/>
              </a:rPr>
              <a:t>.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</a:t>
            </a:r>
          </a:p>
          <a:p>
            <a:pPr lvl="0">
              <a:buClr>
                <a:schemeClr val="dk1"/>
              </a:buClr>
              <a:buSzPct val="100000"/>
            </a:pP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Glaub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mir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es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gibt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nichts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B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esseres</a:t>
            </a:r>
            <a:r>
              <a:rPr lang="en-US" sz="2300" dirty="0" smtClean="0">
                <a:solidFill>
                  <a:schemeClr val="dk1"/>
                </a:solidFill>
                <a:latin typeface="+mn-lt"/>
                <a:ea typeface="Questrial"/>
                <a:cs typeface="MV Boli" panose="02000500030200090000" pitchFamily="2" charset="0"/>
                <a:sym typeface="Questrial"/>
              </a:rPr>
              <a:t>.</a:t>
            </a:r>
            <a:endParaRPr lang="en-US" sz="2300" dirty="0">
              <a:solidFill>
                <a:schemeClr val="dk1"/>
              </a:solidFill>
              <a:latin typeface="+mn-lt"/>
              <a:ea typeface="Questrial"/>
              <a:cs typeface="MV Boli" panose="02000500030200090000" pitchFamily="2" charset="0"/>
              <a:sym typeface="Questrial"/>
            </a:endParaRPr>
          </a:p>
        </p:txBody>
      </p:sp>
      <p:sp>
        <p:nvSpPr>
          <p:cNvPr id="4" name="Shape 168"/>
          <p:cNvSpPr/>
          <p:nvPr/>
        </p:nvSpPr>
        <p:spPr>
          <a:xfrm>
            <a:off x="6553423" y="1058091"/>
            <a:ext cx="4056227" cy="2187174"/>
          </a:xfrm>
          <a:prstGeom prst="wedgeRoundRectCallout">
            <a:avLst>
              <a:gd name="adj1" fmla="val 89066"/>
              <a:gd name="adj2" fmla="val -31852"/>
              <a:gd name="adj3" fmla="val 16667"/>
            </a:avLst>
          </a:prstGeom>
          <a:solidFill>
            <a:srgbClr val="00B0F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buSzPct val="25000"/>
            </a:pP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Ich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glaub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es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dir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jetzt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auch</a:t>
            </a:r>
            <a:r>
              <a:rPr lang="en-US" sz="2300" dirty="0" smtClean="0">
                <a:solidFill>
                  <a:schemeClr val="dk1"/>
                </a:solidFill>
                <a:latin typeface="+mj-lt"/>
                <a:ea typeface="Questrial"/>
                <a:cs typeface="MV Boli" panose="02000500030200090000" pitchFamily="2" charset="0"/>
                <a:sym typeface="Questrial"/>
              </a:rPr>
              <a:t>.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Intern 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zu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sein 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ist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anscheinend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wirklich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besser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. 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Nächstes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Jahr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geh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ich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auch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 ins </a:t>
            </a:r>
            <a:r>
              <a:rPr lang="en-US" sz="2300" dirty="0" err="1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Internat</a:t>
            </a:r>
            <a:r>
              <a:rPr lang="en-US" sz="2300" dirty="0" smtClean="0">
                <a:solidFill>
                  <a:schemeClr val="dk1"/>
                </a:solidFill>
                <a:latin typeface="MV Boli" panose="02000500030200090000" pitchFamily="2" charset="0"/>
                <a:ea typeface="Questrial"/>
                <a:cs typeface="MV Boli" panose="02000500030200090000" pitchFamily="2" charset="0"/>
                <a:sym typeface="Questrial"/>
              </a:rPr>
              <a:t>!</a:t>
            </a:r>
            <a:endParaRPr lang="en-US" sz="2300" dirty="0">
              <a:solidFill>
                <a:schemeClr val="dk1"/>
              </a:solidFill>
              <a:latin typeface="MV Boli" panose="02000500030200090000" pitchFamily="2" charset="0"/>
              <a:ea typeface="Questrial"/>
              <a:cs typeface="MV Boli" panose="02000500030200090000" pitchFamily="2" charset="0"/>
              <a:sym typeface="Questrial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3090" y="2306648"/>
            <a:ext cx="3690939" cy="4229296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8181" y="4598097"/>
            <a:ext cx="3103133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386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0000">
        <p14:warp dir="in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 txBox="1"/>
          <p:nvPr/>
        </p:nvSpPr>
        <p:spPr>
          <a:xfrm>
            <a:off x="676700" y="5491496"/>
            <a:ext cx="11515299" cy="10156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3000" dirty="0" err="1">
                <a:solidFill>
                  <a:srgbClr val="7030A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Wenn</a:t>
            </a:r>
            <a:r>
              <a:rPr lang="en-US" sz="3000" dirty="0">
                <a:solidFill>
                  <a:srgbClr val="7030A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man so </a:t>
            </a:r>
            <a:r>
              <a:rPr lang="en-US" sz="3000" dirty="0" err="1">
                <a:solidFill>
                  <a:srgbClr val="7030A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lange</a:t>
            </a:r>
            <a:r>
              <a:rPr lang="en-US" sz="3000" dirty="0">
                <a:solidFill>
                  <a:srgbClr val="7030A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3000" dirty="0" err="1">
                <a:solidFill>
                  <a:srgbClr val="7030A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mit</a:t>
            </a:r>
            <a:r>
              <a:rPr lang="en-US" sz="3000" dirty="0">
                <a:solidFill>
                  <a:srgbClr val="7030A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den </a:t>
            </a:r>
            <a:r>
              <a:rPr lang="en-US" sz="3000" dirty="0" err="1">
                <a:solidFill>
                  <a:srgbClr val="7030A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selben</a:t>
            </a:r>
            <a:r>
              <a:rPr lang="en-US" sz="3000" dirty="0">
                <a:solidFill>
                  <a:srgbClr val="7030A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3000" dirty="0" err="1">
                <a:solidFill>
                  <a:srgbClr val="7030A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Personen</a:t>
            </a:r>
            <a:r>
              <a:rPr lang="en-US" sz="3000" dirty="0">
                <a:solidFill>
                  <a:srgbClr val="7030A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3000" dirty="0" err="1">
                <a:solidFill>
                  <a:srgbClr val="7030A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zusammen</a:t>
            </a:r>
            <a:r>
              <a:rPr lang="en-US" sz="3000" dirty="0">
                <a:solidFill>
                  <a:srgbClr val="7030A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3000" dirty="0" err="1">
                <a:solidFill>
                  <a:srgbClr val="7030A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ist</a:t>
            </a:r>
            <a:r>
              <a:rPr lang="en-US" sz="3000" dirty="0">
                <a:solidFill>
                  <a:srgbClr val="7030A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, </a:t>
            </a:r>
            <a:r>
              <a:rPr lang="en-US" sz="3000" u="sng" dirty="0" err="1">
                <a:solidFill>
                  <a:srgbClr val="7030A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sind</a:t>
            </a:r>
            <a:r>
              <a:rPr lang="en-US" sz="3000" u="sng" dirty="0">
                <a:solidFill>
                  <a:srgbClr val="7030A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3000" u="sng" dirty="0" err="1">
                <a:solidFill>
                  <a:srgbClr val="7030A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es</a:t>
            </a:r>
            <a:r>
              <a:rPr lang="en-US" sz="3000" u="sng" dirty="0">
                <a:solidFill>
                  <a:srgbClr val="7030A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3000" u="sng" dirty="0" err="1">
                <a:solidFill>
                  <a:srgbClr val="7030A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keine</a:t>
            </a:r>
            <a:r>
              <a:rPr lang="en-US" sz="3000" u="sng" dirty="0">
                <a:solidFill>
                  <a:srgbClr val="7030A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3000" u="sng" dirty="0" err="1">
                <a:solidFill>
                  <a:srgbClr val="7030A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Freunde</a:t>
            </a:r>
            <a:r>
              <a:rPr lang="en-US" sz="3000" u="sng" dirty="0">
                <a:solidFill>
                  <a:srgbClr val="7030A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3000" u="sng" dirty="0" err="1">
                <a:solidFill>
                  <a:srgbClr val="7030A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mehr</a:t>
            </a:r>
            <a:r>
              <a:rPr lang="en-US" sz="3000" u="sng" dirty="0">
                <a:solidFill>
                  <a:srgbClr val="7030A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, </a:t>
            </a:r>
            <a:r>
              <a:rPr lang="en-US" sz="3000" u="sng" dirty="0" err="1">
                <a:solidFill>
                  <a:srgbClr val="7030A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sie</a:t>
            </a:r>
            <a:r>
              <a:rPr lang="en-US" sz="3000" u="sng" dirty="0">
                <a:solidFill>
                  <a:srgbClr val="7030A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3000" u="sng" dirty="0" err="1">
                <a:solidFill>
                  <a:srgbClr val="7030A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werden</a:t>
            </a:r>
            <a:r>
              <a:rPr lang="en-US" sz="3000" u="sng" dirty="0">
                <a:solidFill>
                  <a:srgbClr val="7030A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3000" u="sng" dirty="0" err="1">
                <a:solidFill>
                  <a:srgbClr val="7030A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zur</a:t>
            </a:r>
            <a:r>
              <a:rPr lang="en-US" sz="3000" u="sng" dirty="0">
                <a:solidFill>
                  <a:srgbClr val="7030A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 </a:t>
            </a:r>
            <a:r>
              <a:rPr lang="en-US" sz="3000" u="sng" dirty="0" err="1" smtClean="0">
                <a:solidFill>
                  <a:srgbClr val="7030A0"/>
                </a:solidFill>
                <a:latin typeface="MV Boli" panose="02000500030200090000" pitchFamily="2" charset="0"/>
                <a:cs typeface="MV Boli" panose="02000500030200090000" pitchFamily="2" charset="0"/>
                <a:sym typeface="Arial"/>
              </a:rPr>
              <a:t>Familie</a:t>
            </a:r>
            <a:r>
              <a:rPr lang="en-US" sz="3000" u="sng" dirty="0" smtClean="0">
                <a:solidFill>
                  <a:srgbClr val="7030A0"/>
                </a:solidFill>
                <a:latin typeface="+mj-lt"/>
                <a:cs typeface="MV Boli" panose="02000500030200090000" pitchFamily="2" charset="0"/>
              </a:rPr>
              <a:t>…</a:t>
            </a:r>
            <a:endParaRPr lang="en-US" sz="3000" u="sng" dirty="0">
              <a:solidFill>
                <a:srgbClr val="7030A0"/>
              </a:solidFill>
              <a:latin typeface="MV Boli" panose="02000500030200090000" pitchFamily="2" charset="0"/>
              <a:cs typeface="MV Boli" panose="02000500030200090000" pitchFamily="2" charset="0"/>
              <a:sym typeface="Arial"/>
            </a:endParaRPr>
          </a:p>
        </p:txBody>
      </p:sp>
      <p:pic>
        <p:nvPicPr>
          <p:cNvPr id="241" name="Shape 2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0966" y="280367"/>
            <a:ext cx="8852813" cy="49797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0">
        <p:split orient="vert"/>
      </p:transition>
    </mc:Choice>
    <mc:Fallback xmlns="">
      <p:transition spd="slow" advTm="10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ropfen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394</Words>
  <Application>Microsoft Office PowerPoint</Application>
  <PresentationFormat>Benutzerdefiniert</PresentationFormat>
  <Paragraphs>45</Paragraphs>
  <Slides>13</Slides>
  <Notes>11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9" baseType="lpstr">
      <vt:lpstr>Arial</vt:lpstr>
      <vt:lpstr>MV Boli</vt:lpstr>
      <vt:lpstr>OCR A Extended</vt:lpstr>
      <vt:lpstr>Webdings</vt:lpstr>
      <vt:lpstr>Questrial</vt:lpstr>
      <vt:lpstr>Tropfen</vt:lpstr>
      <vt:lpstr>internat</vt:lpstr>
      <vt:lpstr>…IST</vt:lpstr>
      <vt:lpstr>PowerPoint-Präsentation</vt:lpstr>
      <vt:lpstr>PowerPoint-Präsentation</vt:lpstr>
      <vt:lpstr>Home is where your friends are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internat</dc:title>
  <dc:creator>Reif Laura</dc:creator>
  <cp:lastModifiedBy>Helga Taxacher</cp:lastModifiedBy>
  <cp:revision>22</cp:revision>
  <cp:lastPrinted>2016-11-18T14:45:58Z</cp:lastPrinted>
  <dcterms:modified xsi:type="dcterms:W3CDTF">2017-01-31T09:10:12Z</dcterms:modified>
</cp:coreProperties>
</file>